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64" r:id="rId2"/>
    <p:sldId id="263" r:id="rId3"/>
    <p:sldId id="262" r:id="rId4"/>
    <p:sldId id="261" r:id="rId5"/>
  </p:sldIdLst>
  <p:sldSz cx="6858000" cy="9144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903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084396B-FAC8-4052-99C1-95E5A382B2D4}">
  <a:tblStyle styleId="{C084396B-FAC8-4052-99C1-95E5A382B2D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96" y="66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ume\Desktop\MMPRT&#20001;&#20596;&#2036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706542435996336E-2"/>
          <c:y val="2.5428331875182269E-2"/>
          <c:w val="0.90944082295826478"/>
          <c:h val="0.84167468649752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59-4F6B-9237-34A3754B5B6E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59-4F6B-9237-34A3754B5B6E}"/>
              </c:ext>
            </c:extLst>
          </c:dPt>
          <c:errBars>
            <c:errBarType val="plus"/>
            <c:errValType val="cust"/>
            <c:noEndCap val="0"/>
            <c:plus>
              <c:numRef>
                <c:f>'MMPRTのみ (2)'!$AG$186:$AI$186</c:f>
                <c:numCache>
                  <c:formatCode>General</c:formatCode>
                  <c:ptCount val="3"/>
                  <c:pt idx="0">
                    <c:v>0.18071987234298478</c:v>
                  </c:pt>
                  <c:pt idx="1">
                    <c:v>0.32899263153374508</c:v>
                  </c:pt>
                  <c:pt idx="2">
                    <c:v>0.38418062442891227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'MMPRTのみ (2)'!$AG$185:$AI$185</c:f>
              <c:numCache>
                <c:formatCode>General</c:formatCode>
                <c:ptCount val="3"/>
                <c:pt idx="0">
                  <c:v>8.2899408284023668</c:v>
                </c:pt>
                <c:pt idx="1">
                  <c:v>10.357142857142858</c:v>
                </c:pt>
                <c:pt idx="2">
                  <c:v>10.928571428571429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D-4703-ACAA-C699AD268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2607104"/>
        <c:axId val="102612992"/>
      </c:barChart>
      <c:catAx>
        <c:axId val="102607104"/>
        <c:scaling>
          <c:orientation val="minMax"/>
        </c:scaling>
        <c:delete val="1"/>
        <c:axPos val="b"/>
        <c:majorTickMark val="out"/>
        <c:minorTickMark val="none"/>
        <c:tickLblPos val="nextTo"/>
        <c:crossAx val="102612992"/>
        <c:crosses val="autoZero"/>
        <c:auto val="1"/>
        <c:lblAlgn val="ctr"/>
        <c:lblOffset val="100"/>
        <c:noMultiLvlLbl val="0"/>
      </c:catAx>
      <c:valAx>
        <c:axId val="10261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ja-JP"/>
          </a:p>
        </c:txPr>
        <c:crossAx val="10260710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25323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147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772576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227799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106AB48-E33F-4FED-8DA1-A3D07C8F0DDD}"/>
              </a:ext>
            </a:extLst>
          </p:cNvPr>
          <p:cNvSpPr/>
          <p:nvPr/>
        </p:nvSpPr>
        <p:spPr>
          <a:xfrm>
            <a:off x="2939924" y="7707447"/>
            <a:ext cx="1013419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b="1" dirty="0">
                <a:latin typeface="Arial" panose="020B0604020202020204" pitchFamily="34" charset="0"/>
                <a:cs typeface="Arial" panose="020B0604020202020204" pitchFamily="34" charset="0"/>
              </a:rPr>
              <a:t>Figure 1</a:t>
            </a:r>
            <a:endParaRPr lang="ja-JP" altLang="en-US" sz="166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811D4B6-2A3E-4380-A9E3-C0F67894115B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1" r="12444" b="6960"/>
          <a:stretch/>
        </p:blipFill>
        <p:spPr bwMode="auto">
          <a:xfrm>
            <a:off x="1190624" y="1222643"/>
            <a:ext cx="2228852" cy="25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5DC07BB-9FF2-456F-BD91-03B080244F08}"/>
              </a:ext>
            </a:extLst>
          </p:cNvPr>
          <p:cNvSpPr txBox="1"/>
          <p:nvPr/>
        </p:nvSpPr>
        <p:spPr>
          <a:xfrm>
            <a:off x="1190624" y="1222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bg1"/>
                </a:solidFill>
              </a:rPr>
              <a:t>a</a:t>
            </a:r>
            <a:endParaRPr kumimoji="1" lang="ja-JP" altLang="en-US" sz="1800" dirty="0">
              <a:solidFill>
                <a:schemeClr val="bg1"/>
              </a:solidFill>
            </a:endParaRPr>
          </a:p>
        </p:txBody>
      </p:sp>
      <p:pic>
        <p:nvPicPr>
          <p:cNvPr id="5" name="図 2">
            <a:extLst>
              <a:ext uri="{FF2B5EF4-FFF2-40B4-BE49-F238E27FC236}">
                <a16:creationId xmlns:a16="http://schemas.microsoft.com/office/drawing/2014/main" id="{E444BFCD-13CF-4AC8-A6A7-AE2B69B03E8B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9" r="7485" b="6397"/>
          <a:stretch/>
        </p:blipFill>
        <p:spPr bwMode="auto">
          <a:xfrm>
            <a:off x="3438525" y="1222643"/>
            <a:ext cx="2228852" cy="25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49CB736-3AAF-4275-9E32-DD5E48318B19}"/>
              </a:ext>
            </a:extLst>
          </p:cNvPr>
          <p:cNvSpPr txBox="1"/>
          <p:nvPr/>
        </p:nvSpPr>
        <p:spPr>
          <a:xfrm>
            <a:off x="3438525" y="122264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bg1"/>
                </a:solidFill>
              </a:rPr>
              <a:t>b</a:t>
            </a:r>
            <a:endParaRPr kumimoji="1"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AC6C053E-F51E-4604-A70E-9BB3BC0673F8}"/>
              </a:ext>
            </a:extLst>
          </p:cNvPr>
          <p:cNvSpPr/>
          <p:nvPr/>
        </p:nvSpPr>
        <p:spPr>
          <a:xfrm>
            <a:off x="1761620" y="2583718"/>
            <a:ext cx="440404" cy="165797"/>
          </a:xfrm>
          <a:custGeom>
            <a:avLst/>
            <a:gdLst>
              <a:gd name="connsiteX0" fmla="*/ 40194 w 452176"/>
              <a:gd name="connsiteY0" fmla="*/ 165797 h 165797"/>
              <a:gd name="connsiteX1" fmla="*/ 140677 w 452176"/>
              <a:gd name="connsiteY1" fmla="*/ 125604 h 165797"/>
              <a:gd name="connsiteX2" fmla="*/ 170822 w 452176"/>
              <a:gd name="connsiteY2" fmla="*/ 110531 h 165797"/>
              <a:gd name="connsiteX3" fmla="*/ 231112 w 452176"/>
              <a:gd name="connsiteY3" fmla="*/ 100483 h 165797"/>
              <a:gd name="connsiteX4" fmla="*/ 291402 w 452176"/>
              <a:gd name="connsiteY4" fmla="*/ 90435 h 165797"/>
              <a:gd name="connsiteX5" fmla="*/ 326572 w 452176"/>
              <a:gd name="connsiteY5" fmla="*/ 90435 h 165797"/>
              <a:gd name="connsiteX6" fmla="*/ 396910 w 452176"/>
              <a:gd name="connsiteY6" fmla="*/ 85411 h 165797"/>
              <a:gd name="connsiteX7" fmla="*/ 452176 w 452176"/>
              <a:gd name="connsiteY7" fmla="*/ 60290 h 165797"/>
              <a:gd name="connsiteX8" fmla="*/ 452176 w 452176"/>
              <a:gd name="connsiteY8" fmla="*/ 45217 h 165797"/>
              <a:gd name="connsiteX9" fmla="*/ 432079 w 452176"/>
              <a:gd name="connsiteY9" fmla="*/ 25120 h 165797"/>
              <a:gd name="connsiteX10" fmla="*/ 411983 w 452176"/>
              <a:gd name="connsiteY10" fmla="*/ 20096 h 165797"/>
              <a:gd name="connsiteX11" fmla="*/ 386862 w 452176"/>
              <a:gd name="connsiteY11" fmla="*/ 15072 h 165797"/>
              <a:gd name="connsiteX12" fmla="*/ 341644 w 452176"/>
              <a:gd name="connsiteY12" fmla="*/ 10048 h 165797"/>
              <a:gd name="connsiteX13" fmla="*/ 306475 w 452176"/>
              <a:gd name="connsiteY13" fmla="*/ 5024 h 165797"/>
              <a:gd name="connsiteX14" fmla="*/ 266282 w 452176"/>
              <a:gd name="connsiteY14" fmla="*/ 0 h 165797"/>
              <a:gd name="connsiteX15" fmla="*/ 200967 w 452176"/>
              <a:gd name="connsiteY15" fmla="*/ 0 h 165797"/>
              <a:gd name="connsiteX16" fmla="*/ 160774 w 452176"/>
              <a:gd name="connsiteY16" fmla="*/ 0 h 165797"/>
              <a:gd name="connsiteX17" fmla="*/ 115556 w 452176"/>
              <a:gd name="connsiteY17" fmla="*/ 0 h 165797"/>
              <a:gd name="connsiteX18" fmla="*/ 90435 w 452176"/>
              <a:gd name="connsiteY18" fmla="*/ 0 h 165797"/>
              <a:gd name="connsiteX19" fmla="*/ 70339 w 452176"/>
              <a:gd name="connsiteY19" fmla="*/ 0 h 165797"/>
              <a:gd name="connsiteX20" fmla="*/ 45218 w 452176"/>
              <a:gd name="connsiteY20" fmla="*/ 0 h 165797"/>
              <a:gd name="connsiteX21" fmla="*/ 30145 w 452176"/>
              <a:gd name="connsiteY21" fmla="*/ 5024 h 165797"/>
              <a:gd name="connsiteX22" fmla="*/ 20097 w 452176"/>
              <a:gd name="connsiteY22" fmla="*/ 5024 h 165797"/>
              <a:gd name="connsiteX23" fmla="*/ 0 w 452176"/>
              <a:gd name="connsiteY23" fmla="*/ 20096 h 165797"/>
              <a:gd name="connsiteX24" fmla="*/ 5024 w 452176"/>
              <a:gd name="connsiteY24" fmla="*/ 100483 h 165797"/>
              <a:gd name="connsiteX25" fmla="*/ 40194 w 452176"/>
              <a:gd name="connsiteY25" fmla="*/ 165797 h 165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52176" h="165797">
                <a:moveTo>
                  <a:pt x="40194" y="165797"/>
                </a:moveTo>
                <a:lnTo>
                  <a:pt x="140677" y="125604"/>
                </a:lnTo>
                <a:lnTo>
                  <a:pt x="170822" y="110531"/>
                </a:lnTo>
                <a:lnTo>
                  <a:pt x="231112" y="100483"/>
                </a:lnTo>
                <a:lnTo>
                  <a:pt x="291402" y="90435"/>
                </a:lnTo>
                <a:lnTo>
                  <a:pt x="326572" y="90435"/>
                </a:lnTo>
                <a:lnTo>
                  <a:pt x="396910" y="85411"/>
                </a:lnTo>
                <a:lnTo>
                  <a:pt x="452176" y="60290"/>
                </a:lnTo>
                <a:lnTo>
                  <a:pt x="452176" y="45217"/>
                </a:lnTo>
                <a:lnTo>
                  <a:pt x="432079" y="25120"/>
                </a:lnTo>
                <a:lnTo>
                  <a:pt x="411983" y="20096"/>
                </a:lnTo>
                <a:lnTo>
                  <a:pt x="386862" y="15072"/>
                </a:lnTo>
                <a:lnTo>
                  <a:pt x="341644" y="10048"/>
                </a:lnTo>
                <a:lnTo>
                  <a:pt x="306475" y="5024"/>
                </a:lnTo>
                <a:lnTo>
                  <a:pt x="266282" y="0"/>
                </a:lnTo>
                <a:lnTo>
                  <a:pt x="200967" y="0"/>
                </a:lnTo>
                <a:lnTo>
                  <a:pt x="160774" y="0"/>
                </a:lnTo>
                <a:lnTo>
                  <a:pt x="115556" y="0"/>
                </a:lnTo>
                <a:lnTo>
                  <a:pt x="90435" y="0"/>
                </a:lnTo>
                <a:lnTo>
                  <a:pt x="70339" y="0"/>
                </a:lnTo>
                <a:lnTo>
                  <a:pt x="45218" y="0"/>
                </a:lnTo>
                <a:lnTo>
                  <a:pt x="30145" y="5024"/>
                </a:lnTo>
                <a:lnTo>
                  <a:pt x="20097" y="5024"/>
                </a:lnTo>
                <a:lnTo>
                  <a:pt x="0" y="20096"/>
                </a:lnTo>
                <a:lnTo>
                  <a:pt x="5024" y="100483"/>
                </a:lnTo>
                <a:lnTo>
                  <a:pt x="40194" y="165797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4293CA8C-3C75-4D93-838A-46DDC4D280FF}"/>
              </a:ext>
            </a:extLst>
          </p:cNvPr>
          <p:cNvSpPr/>
          <p:nvPr/>
        </p:nvSpPr>
        <p:spPr>
          <a:xfrm flipV="1">
            <a:off x="2194947" y="2417919"/>
            <a:ext cx="45719" cy="165798"/>
          </a:xfrm>
          <a:prstGeom prst="triangl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FC54C5EB-242E-41C4-88DE-EC9AB4F72C87}"/>
              </a:ext>
            </a:extLst>
          </p:cNvPr>
          <p:cNvSpPr/>
          <p:nvPr/>
        </p:nvSpPr>
        <p:spPr>
          <a:xfrm rot="348279">
            <a:off x="4734521" y="2573860"/>
            <a:ext cx="212160" cy="105695"/>
          </a:xfrm>
          <a:custGeom>
            <a:avLst/>
            <a:gdLst>
              <a:gd name="connsiteX0" fmla="*/ 227378 w 227378"/>
              <a:gd name="connsiteY0" fmla="*/ 127136 h 127136"/>
              <a:gd name="connsiteX1" fmla="*/ 163810 w 227378"/>
              <a:gd name="connsiteY1" fmla="*/ 112466 h 127136"/>
              <a:gd name="connsiteX2" fmla="*/ 141805 w 227378"/>
              <a:gd name="connsiteY2" fmla="*/ 110021 h 127136"/>
              <a:gd name="connsiteX3" fmla="*/ 124691 w 227378"/>
              <a:gd name="connsiteY3" fmla="*/ 105131 h 127136"/>
              <a:gd name="connsiteX4" fmla="*/ 107577 w 227378"/>
              <a:gd name="connsiteY4" fmla="*/ 97797 h 127136"/>
              <a:gd name="connsiteX5" fmla="*/ 100242 w 227378"/>
              <a:gd name="connsiteY5" fmla="*/ 90462 h 127136"/>
              <a:gd name="connsiteX6" fmla="*/ 63568 w 227378"/>
              <a:gd name="connsiteY6" fmla="*/ 85572 h 127136"/>
              <a:gd name="connsiteX7" fmla="*/ 56233 w 227378"/>
              <a:gd name="connsiteY7" fmla="*/ 75792 h 127136"/>
              <a:gd name="connsiteX8" fmla="*/ 36674 w 227378"/>
              <a:gd name="connsiteY8" fmla="*/ 70903 h 127136"/>
              <a:gd name="connsiteX9" fmla="*/ 26894 w 227378"/>
              <a:gd name="connsiteY9" fmla="*/ 63568 h 127136"/>
              <a:gd name="connsiteX10" fmla="*/ 12225 w 227378"/>
              <a:gd name="connsiteY10" fmla="*/ 56233 h 127136"/>
              <a:gd name="connsiteX11" fmla="*/ 0 w 227378"/>
              <a:gd name="connsiteY11" fmla="*/ 46453 h 127136"/>
              <a:gd name="connsiteX12" fmla="*/ 2445 w 227378"/>
              <a:gd name="connsiteY12" fmla="*/ 34229 h 127136"/>
              <a:gd name="connsiteX13" fmla="*/ 19559 w 227378"/>
              <a:gd name="connsiteY13" fmla="*/ 24449 h 127136"/>
              <a:gd name="connsiteX14" fmla="*/ 51343 w 227378"/>
              <a:gd name="connsiteY14" fmla="*/ 14669 h 127136"/>
              <a:gd name="connsiteX15" fmla="*/ 85572 w 227378"/>
              <a:gd name="connsiteY15" fmla="*/ 0 h 127136"/>
              <a:gd name="connsiteX16" fmla="*/ 136916 w 227378"/>
              <a:gd name="connsiteY16" fmla="*/ 4890 h 127136"/>
              <a:gd name="connsiteX17" fmla="*/ 161365 w 227378"/>
              <a:gd name="connsiteY17" fmla="*/ 22004 h 127136"/>
              <a:gd name="connsiteX18" fmla="*/ 185814 w 227378"/>
              <a:gd name="connsiteY18" fmla="*/ 41564 h 127136"/>
              <a:gd name="connsiteX19" fmla="*/ 195594 w 227378"/>
              <a:gd name="connsiteY19" fmla="*/ 63568 h 127136"/>
              <a:gd name="connsiteX20" fmla="*/ 227378 w 227378"/>
              <a:gd name="connsiteY20" fmla="*/ 127136 h 127136"/>
              <a:gd name="connsiteX0" fmla="*/ 227378 w 227378"/>
              <a:gd name="connsiteY0" fmla="*/ 127136 h 127136"/>
              <a:gd name="connsiteX1" fmla="*/ 163810 w 227378"/>
              <a:gd name="connsiteY1" fmla="*/ 112466 h 127136"/>
              <a:gd name="connsiteX2" fmla="*/ 141805 w 227378"/>
              <a:gd name="connsiteY2" fmla="*/ 110021 h 127136"/>
              <a:gd name="connsiteX3" fmla="*/ 124691 w 227378"/>
              <a:gd name="connsiteY3" fmla="*/ 105131 h 127136"/>
              <a:gd name="connsiteX4" fmla="*/ 107577 w 227378"/>
              <a:gd name="connsiteY4" fmla="*/ 97797 h 127136"/>
              <a:gd name="connsiteX5" fmla="*/ 97784 w 227378"/>
              <a:gd name="connsiteY5" fmla="*/ 92920 h 127136"/>
              <a:gd name="connsiteX6" fmla="*/ 63568 w 227378"/>
              <a:gd name="connsiteY6" fmla="*/ 85572 h 127136"/>
              <a:gd name="connsiteX7" fmla="*/ 56233 w 227378"/>
              <a:gd name="connsiteY7" fmla="*/ 75792 h 127136"/>
              <a:gd name="connsiteX8" fmla="*/ 36674 w 227378"/>
              <a:gd name="connsiteY8" fmla="*/ 70903 h 127136"/>
              <a:gd name="connsiteX9" fmla="*/ 26894 w 227378"/>
              <a:gd name="connsiteY9" fmla="*/ 63568 h 127136"/>
              <a:gd name="connsiteX10" fmla="*/ 12225 w 227378"/>
              <a:gd name="connsiteY10" fmla="*/ 56233 h 127136"/>
              <a:gd name="connsiteX11" fmla="*/ 0 w 227378"/>
              <a:gd name="connsiteY11" fmla="*/ 46453 h 127136"/>
              <a:gd name="connsiteX12" fmla="*/ 2445 w 227378"/>
              <a:gd name="connsiteY12" fmla="*/ 34229 h 127136"/>
              <a:gd name="connsiteX13" fmla="*/ 19559 w 227378"/>
              <a:gd name="connsiteY13" fmla="*/ 24449 h 127136"/>
              <a:gd name="connsiteX14" fmla="*/ 51343 w 227378"/>
              <a:gd name="connsiteY14" fmla="*/ 14669 h 127136"/>
              <a:gd name="connsiteX15" fmla="*/ 85572 w 227378"/>
              <a:gd name="connsiteY15" fmla="*/ 0 h 127136"/>
              <a:gd name="connsiteX16" fmla="*/ 136916 w 227378"/>
              <a:gd name="connsiteY16" fmla="*/ 4890 h 127136"/>
              <a:gd name="connsiteX17" fmla="*/ 161365 w 227378"/>
              <a:gd name="connsiteY17" fmla="*/ 22004 h 127136"/>
              <a:gd name="connsiteX18" fmla="*/ 185814 w 227378"/>
              <a:gd name="connsiteY18" fmla="*/ 41564 h 127136"/>
              <a:gd name="connsiteX19" fmla="*/ 195594 w 227378"/>
              <a:gd name="connsiteY19" fmla="*/ 63568 h 127136"/>
              <a:gd name="connsiteX20" fmla="*/ 227378 w 227378"/>
              <a:gd name="connsiteY20" fmla="*/ 127136 h 127136"/>
              <a:gd name="connsiteX0" fmla="*/ 227378 w 227378"/>
              <a:gd name="connsiteY0" fmla="*/ 127136 h 127136"/>
              <a:gd name="connsiteX1" fmla="*/ 163810 w 227378"/>
              <a:gd name="connsiteY1" fmla="*/ 112466 h 127136"/>
              <a:gd name="connsiteX2" fmla="*/ 141805 w 227378"/>
              <a:gd name="connsiteY2" fmla="*/ 110021 h 127136"/>
              <a:gd name="connsiteX3" fmla="*/ 124691 w 227378"/>
              <a:gd name="connsiteY3" fmla="*/ 105131 h 127136"/>
              <a:gd name="connsiteX4" fmla="*/ 107577 w 227378"/>
              <a:gd name="connsiteY4" fmla="*/ 97797 h 127136"/>
              <a:gd name="connsiteX5" fmla="*/ 97784 w 227378"/>
              <a:gd name="connsiteY5" fmla="*/ 92920 h 127136"/>
              <a:gd name="connsiteX6" fmla="*/ 63568 w 227378"/>
              <a:gd name="connsiteY6" fmla="*/ 85572 h 127136"/>
              <a:gd name="connsiteX7" fmla="*/ 56233 w 227378"/>
              <a:gd name="connsiteY7" fmla="*/ 75792 h 127136"/>
              <a:gd name="connsiteX8" fmla="*/ 34216 w 227378"/>
              <a:gd name="connsiteY8" fmla="*/ 70903 h 127136"/>
              <a:gd name="connsiteX9" fmla="*/ 26894 w 227378"/>
              <a:gd name="connsiteY9" fmla="*/ 63568 h 127136"/>
              <a:gd name="connsiteX10" fmla="*/ 12225 w 227378"/>
              <a:gd name="connsiteY10" fmla="*/ 56233 h 127136"/>
              <a:gd name="connsiteX11" fmla="*/ 0 w 227378"/>
              <a:gd name="connsiteY11" fmla="*/ 46453 h 127136"/>
              <a:gd name="connsiteX12" fmla="*/ 2445 w 227378"/>
              <a:gd name="connsiteY12" fmla="*/ 34229 h 127136"/>
              <a:gd name="connsiteX13" fmla="*/ 19559 w 227378"/>
              <a:gd name="connsiteY13" fmla="*/ 24449 h 127136"/>
              <a:gd name="connsiteX14" fmla="*/ 51343 w 227378"/>
              <a:gd name="connsiteY14" fmla="*/ 14669 h 127136"/>
              <a:gd name="connsiteX15" fmla="*/ 85572 w 227378"/>
              <a:gd name="connsiteY15" fmla="*/ 0 h 127136"/>
              <a:gd name="connsiteX16" fmla="*/ 136916 w 227378"/>
              <a:gd name="connsiteY16" fmla="*/ 4890 h 127136"/>
              <a:gd name="connsiteX17" fmla="*/ 161365 w 227378"/>
              <a:gd name="connsiteY17" fmla="*/ 22004 h 127136"/>
              <a:gd name="connsiteX18" fmla="*/ 185814 w 227378"/>
              <a:gd name="connsiteY18" fmla="*/ 41564 h 127136"/>
              <a:gd name="connsiteX19" fmla="*/ 195594 w 227378"/>
              <a:gd name="connsiteY19" fmla="*/ 63568 h 127136"/>
              <a:gd name="connsiteX20" fmla="*/ 227378 w 227378"/>
              <a:gd name="connsiteY20" fmla="*/ 127136 h 127136"/>
              <a:gd name="connsiteX0" fmla="*/ 227378 w 227378"/>
              <a:gd name="connsiteY0" fmla="*/ 127136 h 127136"/>
              <a:gd name="connsiteX1" fmla="*/ 163810 w 227378"/>
              <a:gd name="connsiteY1" fmla="*/ 112466 h 127136"/>
              <a:gd name="connsiteX2" fmla="*/ 141805 w 227378"/>
              <a:gd name="connsiteY2" fmla="*/ 110021 h 127136"/>
              <a:gd name="connsiteX3" fmla="*/ 124691 w 227378"/>
              <a:gd name="connsiteY3" fmla="*/ 105131 h 127136"/>
              <a:gd name="connsiteX4" fmla="*/ 107577 w 227378"/>
              <a:gd name="connsiteY4" fmla="*/ 97797 h 127136"/>
              <a:gd name="connsiteX5" fmla="*/ 97784 w 227378"/>
              <a:gd name="connsiteY5" fmla="*/ 92920 h 127136"/>
              <a:gd name="connsiteX6" fmla="*/ 63568 w 227378"/>
              <a:gd name="connsiteY6" fmla="*/ 85572 h 127136"/>
              <a:gd name="connsiteX7" fmla="*/ 53775 w 227378"/>
              <a:gd name="connsiteY7" fmla="*/ 78250 h 127136"/>
              <a:gd name="connsiteX8" fmla="*/ 34216 w 227378"/>
              <a:gd name="connsiteY8" fmla="*/ 70903 h 127136"/>
              <a:gd name="connsiteX9" fmla="*/ 26894 w 227378"/>
              <a:gd name="connsiteY9" fmla="*/ 63568 h 127136"/>
              <a:gd name="connsiteX10" fmla="*/ 12225 w 227378"/>
              <a:gd name="connsiteY10" fmla="*/ 56233 h 127136"/>
              <a:gd name="connsiteX11" fmla="*/ 0 w 227378"/>
              <a:gd name="connsiteY11" fmla="*/ 46453 h 127136"/>
              <a:gd name="connsiteX12" fmla="*/ 2445 w 227378"/>
              <a:gd name="connsiteY12" fmla="*/ 34229 h 127136"/>
              <a:gd name="connsiteX13" fmla="*/ 19559 w 227378"/>
              <a:gd name="connsiteY13" fmla="*/ 24449 h 127136"/>
              <a:gd name="connsiteX14" fmla="*/ 51343 w 227378"/>
              <a:gd name="connsiteY14" fmla="*/ 14669 h 127136"/>
              <a:gd name="connsiteX15" fmla="*/ 85572 w 227378"/>
              <a:gd name="connsiteY15" fmla="*/ 0 h 127136"/>
              <a:gd name="connsiteX16" fmla="*/ 136916 w 227378"/>
              <a:gd name="connsiteY16" fmla="*/ 4890 h 127136"/>
              <a:gd name="connsiteX17" fmla="*/ 161365 w 227378"/>
              <a:gd name="connsiteY17" fmla="*/ 22004 h 127136"/>
              <a:gd name="connsiteX18" fmla="*/ 185814 w 227378"/>
              <a:gd name="connsiteY18" fmla="*/ 41564 h 127136"/>
              <a:gd name="connsiteX19" fmla="*/ 195594 w 227378"/>
              <a:gd name="connsiteY19" fmla="*/ 63568 h 127136"/>
              <a:gd name="connsiteX20" fmla="*/ 227378 w 227378"/>
              <a:gd name="connsiteY20" fmla="*/ 127136 h 12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27378" h="127136">
                <a:moveTo>
                  <a:pt x="227378" y="127136"/>
                </a:moveTo>
                <a:lnTo>
                  <a:pt x="163810" y="112466"/>
                </a:lnTo>
                <a:lnTo>
                  <a:pt x="141805" y="110021"/>
                </a:lnTo>
                <a:lnTo>
                  <a:pt x="124691" y="105131"/>
                </a:lnTo>
                <a:lnTo>
                  <a:pt x="107577" y="97797"/>
                </a:lnTo>
                <a:lnTo>
                  <a:pt x="97784" y="92920"/>
                </a:lnTo>
                <a:lnTo>
                  <a:pt x="63568" y="85572"/>
                </a:lnTo>
                <a:lnTo>
                  <a:pt x="53775" y="78250"/>
                </a:lnTo>
                <a:lnTo>
                  <a:pt x="34216" y="70903"/>
                </a:lnTo>
                <a:lnTo>
                  <a:pt x="26894" y="63568"/>
                </a:lnTo>
                <a:lnTo>
                  <a:pt x="12225" y="56233"/>
                </a:lnTo>
                <a:lnTo>
                  <a:pt x="0" y="46453"/>
                </a:lnTo>
                <a:lnTo>
                  <a:pt x="2445" y="34229"/>
                </a:lnTo>
                <a:lnTo>
                  <a:pt x="19559" y="24449"/>
                </a:lnTo>
                <a:lnTo>
                  <a:pt x="51343" y="14669"/>
                </a:lnTo>
                <a:lnTo>
                  <a:pt x="85572" y="0"/>
                </a:lnTo>
                <a:lnTo>
                  <a:pt x="136916" y="4890"/>
                </a:lnTo>
                <a:lnTo>
                  <a:pt x="161365" y="22004"/>
                </a:lnTo>
                <a:lnTo>
                  <a:pt x="185814" y="41564"/>
                </a:lnTo>
                <a:lnTo>
                  <a:pt x="195594" y="63568"/>
                </a:lnTo>
                <a:lnTo>
                  <a:pt x="227378" y="12713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6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FD3460-BCF1-43C7-A3BA-FCB5C59E8DBE}"/>
              </a:ext>
            </a:extLst>
          </p:cNvPr>
          <p:cNvSpPr/>
          <p:nvPr/>
        </p:nvSpPr>
        <p:spPr>
          <a:xfrm>
            <a:off x="2939924" y="7707447"/>
            <a:ext cx="1013419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b="1" dirty="0">
                <a:latin typeface="Arial" panose="020B0604020202020204" pitchFamily="34" charset="0"/>
                <a:cs typeface="Arial" panose="020B0604020202020204" pitchFamily="34" charset="0"/>
              </a:rPr>
              <a:t>Figure 2</a:t>
            </a:r>
            <a:endParaRPr lang="ja-JP" altLang="en-US" sz="166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B97C545-7456-4A5D-8208-3E46D27646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3" t="30503" r="31161" b="5611"/>
          <a:stretch/>
        </p:blipFill>
        <p:spPr>
          <a:xfrm>
            <a:off x="2479554" y="1536441"/>
            <a:ext cx="1934158" cy="2873829"/>
          </a:xfrm>
          <a:prstGeom prst="rect">
            <a:avLst/>
          </a:prstGeom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E5899F4B-F5E8-4222-8DB9-CB3A0AF86EDE}"/>
              </a:ext>
            </a:extLst>
          </p:cNvPr>
          <p:cNvCxnSpPr>
            <a:cxnSpLocks/>
          </p:cNvCxnSpPr>
          <p:nvPr/>
        </p:nvCxnSpPr>
        <p:spPr>
          <a:xfrm>
            <a:off x="3222255" y="2121159"/>
            <a:ext cx="577600" cy="2289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1043DFE1-F557-4460-A298-65364DD7FF8B}"/>
              </a:ext>
            </a:extLst>
          </p:cNvPr>
          <p:cNvCxnSpPr>
            <a:cxnSpLocks/>
          </p:cNvCxnSpPr>
          <p:nvPr/>
        </p:nvCxnSpPr>
        <p:spPr>
          <a:xfrm flipV="1">
            <a:off x="2939924" y="2352941"/>
            <a:ext cx="848305" cy="192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25DB7192-A9DD-4C8C-85F1-C9B9506CD71F}"/>
              </a:ext>
            </a:extLst>
          </p:cNvPr>
          <p:cNvCxnSpPr>
            <a:cxnSpLocks/>
          </p:cNvCxnSpPr>
          <p:nvPr/>
        </p:nvCxnSpPr>
        <p:spPr>
          <a:xfrm flipV="1">
            <a:off x="3315173" y="2433211"/>
            <a:ext cx="513778" cy="2874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FAF4702-CB58-4EA7-B771-02E30FE666E2}"/>
              </a:ext>
            </a:extLst>
          </p:cNvPr>
          <p:cNvCxnSpPr>
            <a:cxnSpLocks/>
          </p:cNvCxnSpPr>
          <p:nvPr/>
        </p:nvCxnSpPr>
        <p:spPr>
          <a:xfrm flipV="1">
            <a:off x="3242571" y="3165877"/>
            <a:ext cx="509194" cy="1183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2FF5AE65-2CB2-4D6B-A365-C5E5FC586F99}"/>
              </a:ext>
            </a:extLst>
          </p:cNvPr>
          <p:cNvCxnSpPr>
            <a:cxnSpLocks/>
          </p:cNvCxnSpPr>
          <p:nvPr/>
        </p:nvCxnSpPr>
        <p:spPr>
          <a:xfrm flipV="1">
            <a:off x="3423668" y="3769014"/>
            <a:ext cx="432191" cy="999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D94820E-5793-471F-9FF5-135F2EB872F8}"/>
              </a:ext>
            </a:extLst>
          </p:cNvPr>
          <p:cNvCxnSpPr>
            <a:cxnSpLocks/>
          </p:cNvCxnSpPr>
          <p:nvPr/>
        </p:nvCxnSpPr>
        <p:spPr>
          <a:xfrm>
            <a:off x="3342851" y="3227779"/>
            <a:ext cx="21225" cy="591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FFC89FA-1797-4275-B5C8-F276A3D6A1D7}"/>
              </a:ext>
            </a:extLst>
          </p:cNvPr>
          <p:cNvCxnSpPr>
            <a:cxnSpLocks/>
          </p:cNvCxnSpPr>
          <p:nvPr/>
        </p:nvCxnSpPr>
        <p:spPr>
          <a:xfrm>
            <a:off x="3365709" y="3222353"/>
            <a:ext cx="21225" cy="591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A9850BC-40EE-4E5F-8046-C6D8CBECE5CD}"/>
              </a:ext>
            </a:extLst>
          </p:cNvPr>
          <p:cNvCxnSpPr>
            <a:cxnSpLocks/>
          </p:cNvCxnSpPr>
          <p:nvPr/>
        </p:nvCxnSpPr>
        <p:spPr>
          <a:xfrm>
            <a:off x="3601070" y="3165877"/>
            <a:ext cx="21225" cy="591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943FAF3A-A79B-4084-8AC0-445748729D10}"/>
              </a:ext>
            </a:extLst>
          </p:cNvPr>
          <p:cNvCxnSpPr>
            <a:cxnSpLocks/>
          </p:cNvCxnSpPr>
          <p:nvPr/>
        </p:nvCxnSpPr>
        <p:spPr>
          <a:xfrm>
            <a:off x="3623928" y="3160451"/>
            <a:ext cx="21225" cy="591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AEBBF77-B7D8-40C0-BD75-69D9A801CE92}"/>
              </a:ext>
            </a:extLst>
          </p:cNvPr>
          <p:cNvCxnSpPr>
            <a:cxnSpLocks/>
          </p:cNvCxnSpPr>
          <p:nvPr/>
        </p:nvCxnSpPr>
        <p:spPr>
          <a:xfrm>
            <a:off x="3731620" y="3763462"/>
            <a:ext cx="21225" cy="591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376D6106-A73C-484A-8613-A76C64CFAB9E}"/>
              </a:ext>
            </a:extLst>
          </p:cNvPr>
          <p:cNvCxnSpPr>
            <a:cxnSpLocks/>
          </p:cNvCxnSpPr>
          <p:nvPr/>
        </p:nvCxnSpPr>
        <p:spPr>
          <a:xfrm>
            <a:off x="3513656" y="3815336"/>
            <a:ext cx="21225" cy="591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円弧 56">
            <a:extLst>
              <a:ext uri="{FF2B5EF4-FFF2-40B4-BE49-F238E27FC236}">
                <a16:creationId xmlns:a16="http://schemas.microsoft.com/office/drawing/2014/main" id="{46A3D1CB-6FE8-4E1D-AEC7-9966815ED6AC}"/>
              </a:ext>
            </a:extLst>
          </p:cNvPr>
          <p:cNvSpPr/>
          <p:nvPr/>
        </p:nvSpPr>
        <p:spPr>
          <a:xfrm rot="3880824">
            <a:off x="3599620" y="2397631"/>
            <a:ext cx="63400" cy="49966"/>
          </a:xfrm>
          <a:prstGeom prst="arc">
            <a:avLst>
              <a:gd name="adj1" fmla="val 12162291"/>
              <a:gd name="adj2" fmla="val 2032668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F35BC7A3-638E-421D-83E6-8F7299146142}"/>
              </a:ext>
            </a:extLst>
          </p:cNvPr>
          <p:cNvSpPr/>
          <p:nvPr/>
        </p:nvSpPr>
        <p:spPr>
          <a:xfrm>
            <a:off x="3255501" y="2475134"/>
            <a:ext cx="70895" cy="55413"/>
          </a:xfrm>
          <a:custGeom>
            <a:avLst/>
            <a:gdLst>
              <a:gd name="connsiteX0" fmla="*/ 0 w 80420"/>
              <a:gd name="connsiteY0" fmla="*/ 0 h 74462"/>
              <a:gd name="connsiteX1" fmla="*/ 17871 w 80420"/>
              <a:gd name="connsiteY1" fmla="*/ 74462 h 74462"/>
              <a:gd name="connsiteX2" fmla="*/ 80420 w 80420"/>
              <a:gd name="connsiteY2" fmla="*/ 56591 h 74462"/>
              <a:gd name="connsiteX0" fmla="*/ 0 w 80420"/>
              <a:gd name="connsiteY0" fmla="*/ 0 h 64937"/>
              <a:gd name="connsiteX1" fmla="*/ 8346 w 80420"/>
              <a:gd name="connsiteY1" fmla="*/ 64937 h 64937"/>
              <a:gd name="connsiteX2" fmla="*/ 80420 w 80420"/>
              <a:gd name="connsiteY2" fmla="*/ 56591 h 64937"/>
              <a:gd name="connsiteX0" fmla="*/ 0 w 80420"/>
              <a:gd name="connsiteY0" fmla="*/ 0 h 74462"/>
              <a:gd name="connsiteX1" fmla="*/ 15489 w 80420"/>
              <a:gd name="connsiteY1" fmla="*/ 74462 h 74462"/>
              <a:gd name="connsiteX2" fmla="*/ 80420 w 80420"/>
              <a:gd name="connsiteY2" fmla="*/ 56591 h 74462"/>
              <a:gd name="connsiteX0" fmla="*/ 0 w 80420"/>
              <a:gd name="connsiteY0" fmla="*/ 0 h 69700"/>
              <a:gd name="connsiteX1" fmla="*/ 15489 w 80420"/>
              <a:gd name="connsiteY1" fmla="*/ 69700 h 69700"/>
              <a:gd name="connsiteX2" fmla="*/ 80420 w 80420"/>
              <a:gd name="connsiteY2" fmla="*/ 56591 h 69700"/>
              <a:gd name="connsiteX0" fmla="*/ 0 w 80420"/>
              <a:gd name="connsiteY0" fmla="*/ 0 h 60175"/>
              <a:gd name="connsiteX1" fmla="*/ 8345 w 80420"/>
              <a:gd name="connsiteY1" fmla="*/ 60175 h 60175"/>
              <a:gd name="connsiteX2" fmla="*/ 80420 w 80420"/>
              <a:gd name="connsiteY2" fmla="*/ 56591 h 60175"/>
              <a:gd name="connsiteX0" fmla="*/ 0 w 78039"/>
              <a:gd name="connsiteY0" fmla="*/ 0 h 60175"/>
              <a:gd name="connsiteX1" fmla="*/ 8345 w 78039"/>
              <a:gd name="connsiteY1" fmla="*/ 60175 h 60175"/>
              <a:gd name="connsiteX2" fmla="*/ 78039 w 78039"/>
              <a:gd name="connsiteY2" fmla="*/ 42304 h 60175"/>
              <a:gd name="connsiteX0" fmla="*/ 0 w 70895"/>
              <a:gd name="connsiteY0" fmla="*/ 0 h 60175"/>
              <a:gd name="connsiteX1" fmla="*/ 8345 w 70895"/>
              <a:gd name="connsiteY1" fmla="*/ 60175 h 60175"/>
              <a:gd name="connsiteX2" fmla="*/ 70895 w 70895"/>
              <a:gd name="connsiteY2" fmla="*/ 49447 h 60175"/>
              <a:gd name="connsiteX0" fmla="*/ 0 w 70895"/>
              <a:gd name="connsiteY0" fmla="*/ 0 h 60175"/>
              <a:gd name="connsiteX1" fmla="*/ 10726 w 70895"/>
              <a:gd name="connsiteY1" fmla="*/ 60175 h 60175"/>
              <a:gd name="connsiteX2" fmla="*/ 70895 w 70895"/>
              <a:gd name="connsiteY2" fmla="*/ 49447 h 60175"/>
              <a:gd name="connsiteX0" fmla="*/ 0 w 70895"/>
              <a:gd name="connsiteY0" fmla="*/ 0 h 64938"/>
              <a:gd name="connsiteX1" fmla="*/ 13107 w 70895"/>
              <a:gd name="connsiteY1" fmla="*/ 64938 h 64938"/>
              <a:gd name="connsiteX2" fmla="*/ 70895 w 70895"/>
              <a:gd name="connsiteY2" fmla="*/ 49447 h 64938"/>
              <a:gd name="connsiteX0" fmla="*/ 0 w 70895"/>
              <a:gd name="connsiteY0" fmla="*/ 0 h 55413"/>
              <a:gd name="connsiteX1" fmla="*/ 13107 w 70895"/>
              <a:gd name="connsiteY1" fmla="*/ 55413 h 55413"/>
              <a:gd name="connsiteX2" fmla="*/ 70895 w 70895"/>
              <a:gd name="connsiteY2" fmla="*/ 49447 h 55413"/>
              <a:gd name="connsiteX0" fmla="*/ 0 w 70895"/>
              <a:gd name="connsiteY0" fmla="*/ 0 h 55413"/>
              <a:gd name="connsiteX1" fmla="*/ 13107 w 70895"/>
              <a:gd name="connsiteY1" fmla="*/ 55413 h 55413"/>
              <a:gd name="connsiteX2" fmla="*/ 70895 w 70895"/>
              <a:gd name="connsiteY2" fmla="*/ 44684 h 55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895" h="55413">
                <a:moveTo>
                  <a:pt x="0" y="0"/>
                </a:moveTo>
                <a:lnTo>
                  <a:pt x="13107" y="55413"/>
                </a:lnTo>
                <a:lnTo>
                  <a:pt x="70895" y="44684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B03405-3033-4F33-B2F2-98099C830DDF}"/>
              </a:ext>
            </a:extLst>
          </p:cNvPr>
          <p:cNvSpPr/>
          <p:nvPr/>
        </p:nvSpPr>
        <p:spPr>
          <a:xfrm>
            <a:off x="3778406" y="3039844"/>
            <a:ext cx="4667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/>
              <a:t>Line 1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E5F0265-2E57-40FE-9D87-31BD1F7FE665}"/>
              </a:ext>
            </a:extLst>
          </p:cNvPr>
          <p:cNvSpPr/>
          <p:nvPr/>
        </p:nvSpPr>
        <p:spPr>
          <a:xfrm>
            <a:off x="3847331" y="3645719"/>
            <a:ext cx="46679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/>
              <a:t>Line 2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B365E41-0A79-47F2-A928-ED255BE65F1A}"/>
              </a:ext>
            </a:extLst>
          </p:cNvPr>
          <p:cNvSpPr/>
          <p:nvPr/>
        </p:nvSpPr>
        <p:spPr>
          <a:xfrm>
            <a:off x="2579045" y="1922873"/>
            <a:ext cx="119295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/>
              <a:t>Tibial longitudinal axis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5B1F7FA-7E72-4297-894E-981DCCB92E78}"/>
              </a:ext>
            </a:extLst>
          </p:cNvPr>
          <p:cNvSpPr/>
          <p:nvPr/>
        </p:nvSpPr>
        <p:spPr>
          <a:xfrm>
            <a:off x="3605797" y="2296046"/>
            <a:ext cx="2471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" dirty="0"/>
              <a:t>●</a:t>
            </a:r>
            <a:endParaRPr lang="en-US" altLang="ja-JP" sz="8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5177881-10B3-4ADC-96B2-33010BB2C852}"/>
              </a:ext>
            </a:extLst>
          </p:cNvPr>
          <p:cNvSpPr/>
          <p:nvPr/>
        </p:nvSpPr>
        <p:spPr>
          <a:xfrm>
            <a:off x="3776111" y="2330084"/>
            <a:ext cx="4010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800" dirty="0"/>
              <a:t>MTS</a:t>
            </a:r>
          </a:p>
        </p:txBody>
      </p:sp>
    </p:spTree>
    <p:extLst>
      <p:ext uri="{BB962C8B-B14F-4D97-AF65-F5344CB8AC3E}">
        <p14:creationId xmlns:p14="http://schemas.microsoft.com/office/powerpoint/2010/main" val="2329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395E0AD-8D1D-4259-885A-ECA0548D5D0E}"/>
              </a:ext>
            </a:extLst>
          </p:cNvPr>
          <p:cNvSpPr/>
          <p:nvPr/>
        </p:nvSpPr>
        <p:spPr>
          <a:xfrm>
            <a:off x="2939924" y="7707447"/>
            <a:ext cx="1013419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b="1" dirty="0">
                <a:latin typeface="Arial" panose="020B0604020202020204" pitchFamily="34" charset="0"/>
                <a:cs typeface="Arial" panose="020B0604020202020204" pitchFamily="34" charset="0"/>
              </a:rPr>
              <a:t>Figure 3</a:t>
            </a:r>
            <a:endParaRPr lang="ja-JP" altLang="en-US" sz="166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1" name="グラフ 130">
            <a:extLst>
              <a:ext uri="{FF2B5EF4-FFF2-40B4-BE49-F238E27FC236}">
                <a16:creationId xmlns:a16="http://schemas.microsoft.com/office/drawing/2014/main" id="{CD1A93C8-DC5C-4489-81C0-846C1DBC48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292384"/>
              </p:ext>
            </p:extLst>
          </p:nvPr>
        </p:nvGraphicFramePr>
        <p:xfrm>
          <a:off x="1857811" y="978336"/>
          <a:ext cx="314237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575C58-6AD5-4EBB-AFF2-64BCB291712A}"/>
              </a:ext>
            </a:extLst>
          </p:cNvPr>
          <p:cNvSpPr txBox="1"/>
          <p:nvPr/>
        </p:nvSpPr>
        <p:spPr>
          <a:xfrm>
            <a:off x="2265098" y="3458802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>
                <a:latin typeface="+mn-lt"/>
              </a:rPr>
              <a:t>Unilateral </a:t>
            </a:r>
          </a:p>
          <a:p>
            <a:pPr algn="ctr"/>
            <a:r>
              <a:rPr kumimoji="1" lang="en-US" altLang="ja-JP" sz="1000" dirty="0">
                <a:latin typeface="+mn-lt"/>
              </a:rPr>
              <a:t>MMPRT</a:t>
            </a:r>
            <a:endParaRPr kumimoji="1" lang="ja-JP" altLang="en-US" sz="1000" dirty="0">
              <a:latin typeface="+mn-lt"/>
            </a:endParaRP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45E33347-10E8-4B60-B8A6-52039E7077CA}"/>
              </a:ext>
            </a:extLst>
          </p:cNvPr>
          <p:cNvSpPr txBox="1"/>
          <p:nvPr/>
        </p:nvSpPr>
        <p:spPr>
          <a:xfrm>
            <a:off x="3030854" y="3458802"/>
            <a:ext cx="100219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>
                <a:latin typeface="+mn-lt"/>
              </a:rPr>
              <a:t>Bilateral</a:t>
            </a:r>
          </a:p>
          <a:p>
            <a:pPr algn="ctr"/>
            <a:r>
              <a:rPr kumimoji="1" lang="en-US" altLang="ja-JP" sz="1000" dirty="0">
                <a:latin typeface="+mn-lt"/>
              </a:rPr>
              <a:t>MMPRT</a:t>
            </a:r>
          </a:p>
          <a:p>
            <a:pPr algn="ctr"/>
            <a:r>
              <a:rPr kumimoji="1" lang="en-US" altLang="ja-JP" sz="1000" dirty="0">
                <a:latin typeface="+mn-lt"/>
              </a:rPr>
              <a:t>(Contralateral)</a:t>
            </a:r>
            <a:endParaRPr kumimoji="1" lang="ja-JP" altLang="en-US" sz="1000" dirty="0">
              <a:latin typeface="+mn-lt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D6170151-4F0E-42DA-95F8-F19ACA9C8CC0}"/>
              </a:ext>
            </a:extLst>
          </p:cNvPr>
          <p:cNvSpPr txBox="1"/>
          <p:nvPr/>
        </p:nvSpPr>
        <p:spPr>
          <a:xfrm>
            <a:off x="4149504" y="3458802"/>
            <a:ext cx="7136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>
                <a:latin typeface="+mn-lt"/>
              </a:rPr>
              <a:t>Bilateral</a:t>
            </a:r>
          </a:p>
          <a:p>
            <a:pPr algn="ctr"/>
            <a:r>
              <a:rPr kumimoji="1" lang="en-US" altLang="ja-JP" sz="1000" dirty="0">
                <a:latin typeface="+mn-lt"/>
              </a:rPr>
              <a:t>MMPRT</a:t>
            </a:r>
          </a:p>
          <a:p>
            <a:pPr algn="ctr"/>
            <a:r>
              <a:rPr kumimoji="1" lang="en-US" altLang="ja-JP" sz="1000" dirty="0">
                <a:latin typeface="+mn-lt"/>
              </a:rPr>
              <a:t>(Primary)</a:t>
            </a:r>
            <a:endParaRPr kumimoji="1" lang="ja-JP" altLang="en-US" sz="1000" dirty="0">
              <a:latin typeface="+mn-lt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B02D123-430C-49F2-A4DB-20DA43C4231D}"/>
              </a:ext>
            </a:extLst>
          </p:cNvPr>
          <p:cNvSpPr/>
          <p:nvPr/>
        </p:nvSpPr>
        <p:spPr>
          <a:xfrm rot="16200000">
            <a:off x="1199322" y="1989661"/>
            <a:ext cx="72968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050" dirty="0">
                <a:latin typeface="+mn-lt"/>
              </a:rPr>
              <a:t>MTSA (˚)</a:t>
            </a:r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4645BAFE-060D-4AD9-8DAB-F301CA921278}"/>
              </a:ext>
            </a:extLst>
          </p:cNvPr>
          <p:cNvSpPr/>
          <p:nvPr/>
        </p:nvSpPr>
        <p:spPr>
          <a:xfrm flipV="1">
            <a:off x="2586348" y="659383"/>
            <a:ext cx="1921414" cy="92986"/>
          </a:xfrm>
          <a:custGeom>
            <a:avLst/>
            <a:gdLst>
              <a:gd name="connsiteX0" fmla="*/ 0 w 2324910"/>
              <a:gd name="connsiteY0" fmla="*/ 0 h 321013"/>
              <a:gd name="connsiteX1" fmla="*/ 0 w 2324910"/>
              <a:gd name="connsiteY1" fmla="*/ 321013 h 321013"/>
              <a:gd name="connsiteX2" fmla="*/ 2324910 w 2324910"/>
              <a:gd name="connsiteY2" fmla="*/ 321013 h 321013"/>
              <a:gd name="connsiteX3" fmla="*/ 2324910 w 2324910"/>
              <a:gd name="connsiteY3" fmla="*/ 2918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4910" h="321013">
                <a:moveTo>
                  <a:pt x="0" y="0"/>
                </a:moveTo>
                <a:lnTo>
                  <a:pt x="0" y="321013"/>
                </a:lnTo>
                <a:lnTo>
                  <a:pt x="2324910" y="321013"/>
                </a:lnTo>
                <a:lnTo>
                  <a:pt x="2324910" y="291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2224750C-7998-4BEC-87DF-954762B06F6F}"/>
              </a:ext>
            </a:extLst>
          </p:cNvPr>
          <p:cNvSpPr/>
          <p:nvPr/>
        </p:nvSpPr>
        <p:spPr>
          <a:xfrm flipV="1">
            <a:off x="2587745" y="857092"/>
            <a:ext cx="961372" cy="92986"/>
          </a:xfrm>
          <a:custGeom>
            <a:avLst/>
            <a:gdLst>
              <a:gd name="connsiteX0" fmla="*/ 0 w 2324910"/>
              <a:gd name="connsiteY0" fmla="*/ 0 h 321013"/>
              <a:gd name="connsiteX1" fmla="*/ 0 w 2324910"/>
              <a:gd name="connsiteY1" fmla="*/ 321013 h 321013"/>
              <a:gd name="connsiteX2" fmla="*/ 2324910 w 2324910"/>
              <a:gd name="connsiteY2" fmla="*/ 321013 h 321013"/>
              <a:gd name="connsiteX3" fmla="*/ 2324910 w 2324910"/>
              <a:gd name="connsiteY3" fmla="*/ 29183 h 32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4910" h="321013">
                <a:moveTo>
                  <a:pt x="0" y="0"/>
                </a:moveTo>
                <a:lnTo>
                  <a:pt x="0" y="321013"/>
                </a:lnTo>
                <a:lnTo>
                  <a:pt x="2324910" y="321013"/>
                </a:lnTo>
                <a:lnTo>
                  <a:pt x="2324910" y="29183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C56427C-8D01-4520-AABA-4CE07D95DC57}"/>
              </a:ext>
            </a:extLst>
          </p:cNvPr>
          <p:cNvSpPr/>
          <p:nvPr/>
        </p:nvSpPr>
        <p:spPr>
          <a:xfrm>
            <a:off x="2931214" y="633117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>
                <a:latin typeface="+mn-lt"/>
              </a:rPr>
              <a:t>*</a:t>
            </a: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6B0F940F-2B39-4C74-A8B1-636CC753FF92}"/>
              </a:ext>
            </a:extLst>
          </p:cNvPr>
          <p:cNvSpPr/>
          <p:nvPr/>
        </p:nvSpPr>
        <p:spPr>
          <a:xfrm>
            <a:off x="3428999" y="40969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800" dirty="0">
                <a:latin typeface="+mn-lt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0947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D395E0AD-8D1D-4259-885A-ECA0548D5D0E}"/>
              </a:ext>
            </a:extLst>
          </p:cNvPr>
          <p:cNvSpPr/>
          <p:nvPr/>
        </p:nvSpPr>
        <p:spPr>
          <a:xfrm>
            <a:off x="2939924" y="7707447"/>
            <a:ext cx="1013419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62" b="1" dirty="0">
                <a:latin typeface="Arial" panose="020B0604020202020204" pitchFamily="34" charset="0"/>
                <a:cs typeface="Arial" panose="020B0604020202020204" pitchFamily="34" charset="0"/>
              </a:rPr>
              <a:t>Figure 4</a:t>
            </a:r>
            <a:endParaRPr lang="ja-JP" altLang="en-US" sz="166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FE1C5E6F-5CE7-49AB-8E86-2BAA7E3F1F4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52402" y="370395"/>
            <a:ext cx="2953196" cy="2951222"/>
            <a:chOff x="662" y="1383"/>
            <a:chExt cx="2996" cy="2994"/>
          </a:xfrm>
        </p:grpSpPr>
        <p:sp>
          <p:nvSpPr>
            <p:cNvPr id="67" name="AutoShape 3">
              <a:extLst>
                <a:ext uri="{FF2B5EF4-FFF2-40B4-BE49-F238E27FC236}">
                  <a16:creationId xmlns:a16="http://schemas.microsoft.com/office/drawing/2014/main" id="{50844146-5DD2-4B9A-A843-6B23B62FDAD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62" y="1383"/>
              <a:ext cx="2996" cy="29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72" name="Rectangle 7">
              <a:extLst>
                <a:ext uri="{FF2B5EF4-FFF2-40B4-BE49-F238E27FC236}">
                  <a16:creationId xmlns:a16="http://schemas.microsoft.com/office/drawing/2014/main" id="{1CADA579-3328-4EC6-9AB4-0011C65760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566"/>
              <a:ext cx="2455" cy="2453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Line 8">
              <a:extLst>
                <a:ext uri="{FF2B5EF4-FFF2-40B4-BE49-F238E27FC236}">
                  <a16:creationId xmlns:a16="http://schemas.microsoft.com/office/drawing/2014/main" id="{76B4EDF8-E2E1-4E58-AC8F-6B08633E3F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2" y="4019"/>
              <a:ext cx="227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9">
              <a:extLst>
                <a:ext uri="{FF2B5EF4-FFF2-40B4-BE49-F238E27FC236}">
                  <a16:creationId xmlns:a16="http://schemas.microsoft.com/office/drawing/2014/main" id="{4AAD29BC-0695-4756-A9FF-46FFF2585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3" y="4019"/>
              <a:ext cx="0" cy="4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Line 10">
              <a:extLst>
                <a:ext uri="{FF2B5EF4-FFF2-40B4-BE49-F238E27FC236}">
                  <a16:creationId xmlns:a16="http://schemas.microsoft.com/office/drawing/2014/main" id="{C8D3B6E9-CF50-452C-94ED-BAB727C1CD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9" y="4019"/>
              <a:ext cx="0" cy="4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11">
              <a:extLst>
                <a:ext uri="{FF2B5EF4-FFF2-40B4-BE49-F238E27FC236}">
                  <a16:creationId xmlns:a16="http://schemas.microsoft.com/office/drawing/2014/main" id="{3BECF5BF-CC79-46C3-BB31-966397ABBD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4" y="4019"/>
              <a:ext cx="0" cy="4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Line 12">
              <a:extLst>
                <a:ext uri="{FF2B5EF4-FFF2-40B4-BE49-F238E27FC236}">
                  <a16:creationId xmlns:a16="http://schemas.microsoft.com/office/drawing/2014/main" id="{A3C0D9D5-46A2-4B38-8D03-4A520C71A7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0" y="4019"/>
              <a:ext cx="0" cy="4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13">
              <a:extLst>
                <a:ext uri="{FF2B5EF4-FFF2-40B4-BE49-F238E27FC236}">
                  <a16:creationId xmlns:a16="http://schemas.microsoft.com/office/drawing/2014/main" id="{FC1D0AC7-DEBD-4849-94E1-751395B21C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6" y="4019"/>
              <a:ext cx="0" cy="4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Line 14">
              <a:extLst>
                <a:ext uri="{FF2B5EF4-FFF2-40B4-BE49-F238E27FC236}">
                  <a16:creationId xmlns:a16="http://schemas.microsoft.com/office/drawing/2014/main" id="{527CFF7E-E6F7-4862-AAFE-835ED62BF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2" y="4019"/>
              <a:ext cx="0" cy="42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Rectangle 15">
              <a:extLst>
                <a:ext uri="{FF2B5EF4-FFF2-40B4-BE49-F238E27FC236}">
                  <a16:creationId xmlns:a16="http://schemas.microsoft.com/office/drawing/2014/main" id="{B59F627D-1436-430D-A9CF-91E090072A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" y="4116"/>
              <a:ext cx="14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6">
              <a:extLst>
                <a:ext uri="{FF2B5EF4-FFF2-40B4-BE49-F238E27FC236}">
                  <a16:creationId xmlns:a16="http://schemas.microsoft.com/office/drawing/2014/main" id="{A72B7AEE-A636-42D4-A94F-EBE82FF681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" y="4116"/>
              <a:ext cx="14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17">
              <a:extLst>
                <a:ext uri="{FF2B5EF4-FFF2-40B4-BE49-F238E27FC236}">
                  <a16:creationId xmlns:a16="http://schemas.microsoft.com/office/drawing/2014/main" id="{9D3FBD70-894E-4A76-8406-59E9A78E1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7" y="4116"/>
              <a:ext cx="14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18">
              <a:extLst>
                <a:ext uri="{FF2B5EF4-FFF2-40B4-BE49-F238E27FC236}">
                  <a16:creationId xmlns:a16="http://schemas.microsoft.com/office/drawing/2014/main" id="{12AC6454-8941-432E-9860-AE1D54017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1" y="4116"/>
              <a:ext cx="14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19">
              <a:extLst>
                <a:ext uri="{FF2B5EF4-FFF2-40B4-BE49-F238E27FC236}">
                  <a16:creationId xmlns:a16="http://schemas.microsoft.com/office/drawing/2014/main" id="{4F9EF41F-13C1-4142-BF07-5B1578F47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6" y="4116"/>
              <a:ext cx="14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20">
              <a:extLst>
                <a:ext uri="{FF2B5EF4-FFF2-40B4-BE49-F238E27FC236}">
                  <a16:creationId xmlns:a16="http://schemas.microsoft.com/office/drawing/2014/main" id="{B8997671-B525-45B7-9C75-37DC38CCC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4116"/>
              <a:ext cx="14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Line 21">
              <a:extLst>
                <a:ext uri="{FF2B5EF4-FFF2-40B4-BE49-F238E27FC236}">
                  <a16:creationId xmlns:a16="http://schemas.microsoft.com/office/drawing/2014/main" id="{73D7AA38-7BA3-47C0-A8D5-8D08768E97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0" y="1658"/>
              <a:ext cx="0" cy="227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Line 22">
              <a:extLst>
                <a:ext uri="{FF2B5EF4-FFF2-40B4-BE49-F238E27FC236}">
                  <a16:creationId xmlns:a16="http://schemas.microsoft.com/office/drawing/2014/main" id="{096B4AAC-41CB-425C-B9AB-555DA38E78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9" y="3928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Line 23">
              <a:extLst>
                <a:ext uri="{FF2B5EF4-FFF2-40B4-BE49-F238E27FC236}">
                  <a16:creationId xmlns:a16="http://schemas.microsoft.com/office/drawing/2014/main" id="{0A1536AC-41EE-40C2-904C-B7276715D5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9" y="3474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Line 24">
              <a:extLst>
                <a:ext uri="{FF2B5EF4-FFF2-40B4-BE49-F238E27FC236}">
                  <a16:creationId xmlns:a16="http://schemas.microsoft.com/office/drawing/2014/main" id="{61B52AEC-B667-4E1D-9D3F-CFEB1A6A80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9" y="3020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Line 25">
              <a:extLst>
                <a:ext uri="{FF2B5EF4-FFF2-40B4-BE49-F238E27FC236}">
                  <a16:creationId xmlns:a16="http://schemas.microsoft.com/office/drawing/2014/main" id="{4C996D4D-61BA-4F4E-AD20-D5CF3C1A03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9" y="2566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Line 26">
              <a:extLst>
                <a:ext uri="{FF2B5EF4-FFF2-40B4-BE49-F238E27FC236}">
                  <a16:creationId xmlns:a16="http://schemas.microsoft.com/office/drawing/2014/main" id="{F84E55CB-A742-4E8F-AC76-CC571ADBE3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9" y="2112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Line 27">
              <a:extLst>
                <a:ext uri="{FF2B5EF4-FFF2-40B4-BE49-F238E27FC236}">
                  <a16:creationId xmlns:a16="http://schemas.microsoft.com/office/drawing/2014/main" id="{9C3310AB-F150-4134-A1BB-5DECA3508D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9" y="1658"/>
              <a:ext cx="41" cy="0"/>
            </a:xfrm>
            <a:prstGeom prst="lin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Rectangle 28">
              <a:extLst>
                <a:ext uri="{FF2B5EF4-FFF2-40B4-BE49-F238E27FC236}">
                  <a16:creationId xmlns:a16="http://schemas.microsoft.com/office/drawing/2014/main" id="{B8889E34-0BC8-4ACD-A87B-99764BF1BB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3896"/>
              <a:ext cx="14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0.0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29">
              <a:extLst>
                <a:ext uri="{FF2B5EF4-FFF2-40B4-BE49-F238E27FC236}">
                  <a16:creationId xmlns:a16="http://schemas.microsoft.com/office/drawing/2014/main" id="{9C84659E-0D7C-4348-8C60-DDB30D5A8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3442"/>
              <a:ext cx="14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0.2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30">
              <a:extLst>
                <a:ext uri="{FF2B5EF4-FFF2-40B4-BE49-F238E27FC236}">
                  <a16:creationId xmlns:a16="http://schemas.microsoft.com/office/drawing/2014/main" id="{9C43EFBC-D935-485C-ABFD-0CB88128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988"/>
              <a:ext cx="14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0.4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31">
              <a:extLst>
                <a:ext uri="{FF2B5EF4-FFF2-40B4-BE49-F238E27FC236}">
                  <a16:creationId xmlns:a16="http://schemas.microsoft.com/office/drawing/2014/main" id="{D589CE3C-E718-48FF-A90F-BE4A57092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534"/>
              <a:ext cx="14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0.6</a:t>
              </a:r>
              <a:endPara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32">
              <a:extLst>
                <a:ext uri="{FF2B5EF4-FFF2-40B4-BE49-F238E27FC236}">
                  <a16:creationId xmlns:a16="http://schemas.microsoft.com/office/drawing/2014/main" id="{80FF0BD1-BBB8-4999-B12A-11F8BBF259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2080"/>
              <a:ext cx="14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0.8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33">
              <a:extLst>
                <a:ext uri="{FF2B5EF4-FFF2-40B4-BE49-F238E27FC236}">
                  <a16:creationId xmlns:a16="http://schemas.microsoft.com/office/drawing/2014/main" id="{BD2753C9-D27A-4835-BA56-7EA4378A9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6" y="1626"/>
              <a:ext cx="147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1.0</a:t>
              </a: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Freeform 34">
              <a:extLst>
                <a:ext uri="{FF2B5EF4-FFF2-40B4-BE49-F238E27FC236}">
                  <a16:creationId xmlns:a16="http://schemas.microsoft.com/office/drawing/2014/main" id="{70E64EB2-F312-45D0-B84C-043A9784E7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83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35">
              <a:extLst>
                <a:ext uri="{FF2B5EF4-FFF2-40B4-BE49-F238E27FC236}">
                  <a16:creationId xmlns:a16="http://schemas.microsoft.com/office/drawing/2014/main" id="{A0AE6261-D676-4991-9DC0-7103FAABCA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8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36">
              <a:extLst>
                <a:ext uri="{FF2B5EF4-FFF2-40B4-BE49-F238E27FC236}">
                  <a16:creationId xmlns:a16="http://schemas.microsoft.com/office/drawing/2014/main" id="{824D4063-1429-49F7-8ED1-599B2778EE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29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37">
              <a:extLst>
                <a:ext uri="{FF2B5EF4-FFF2-40B4-BE49-F238E27FC236}">
                  <a16:creationId xmlns:a16="http://schemas.microsoft.com/office/drawing/2014/main" id="{FEF73386-C8B5-4EA0-8BE4-76C99C12CF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4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38">
              <a:extLst>
                <a:ext uri="{FF2B5EF4-FFF2-40B4-BE49-F238E27FC236}">
                  <a16:creationId xmlns:a16="http://schemas.microsoft.com/office/drawing/2014/main" id="{6F9EF776-18BB-4863-A9D8-006C90605E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4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39">
              <a:extLst>
                <a:ext uri="{FF2B5EF4-FFF2-40B4-BE49-F238E27FC236}">
                  <a16:creationId xmlns:a16="http://schemas.microsoft.com/office/drawing/2014/main" id="{4E1A16A2-F08A-4366-BC6E-9388A143BA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50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40">
              <a:extLst>
                <a:ext uri="{FF2B5EF4-FFF2-40B4-BE49-F238E27FC236}">
                  <a16:creationId xmlns:a16="http://schemas.microsoft.com/office/drawing/2014/main" id="{492327FF-70E2-401E-87A7-3F2B43C211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0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41">
              <a:extLst>
                <a:ext uri="{FF2B5EF4-FFF2-40B4-BE49-F238E27FC236}">
                  <a16:creationId xmlns:a16="http://schemas.microsoft.com/office/drawing/2014/main" id="{9BC5A1B4-4C34-488C-8F93-65A936F6684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95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42">
              <a:extLst>
                <a:ext uri="{FF2B5EF4-FFF2-40B4-BE49-F238E27FC236}">
                  <a16:creationId xmlns:a16="http://schemas.microsoft.com/office/drawing/2014/main" id="{65F79598-789B-4BD2-9505-D44EB06E25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66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43">
              <a:extLst>
                <a:ext uri="{FF2B5EF4-FFF2-40B4-BE49-F238E27FC236}">
                  <a16:creationId xmlns:a16="http://schemas.microsoft.com/office/drawing/2014/main" id="{827EBB0E-64E9-46D3-BB38-46E9CCDBEB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41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44">
              <a:extLst>
                <a:ext uri="{FF2B5EF4-FFF2-40B4-BE49-F238E27FC236}">
                  <a16:creationId xmlns:a16="http://schemas.microsoft.com/office/drawing/2014/main" id="{390071CE-7863-4931-B856-CFEB321B0E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12" y="1566"/>
              <a:ext cx="0" cy="2449"/>
            </a:xfrm>
            <a:custGeom>
              <a:avLst/>
              <a:gdLst>
                <a:gd name="T0" fmla="*/ 526 h 534"/>
                <a:gd name="T1" fmla="*/ 515 h 534"/>
                <a:gd name="T2" fmla="*/ 506 h 534"/>
                <a:gd name="T3" fmla="*/ 495 h 534"/>
                <a:gd name="T4" fmla="*/ 486 h 534"/>
                <a:gd name="T5" fmla="*/ 475 h 534"/>
                <a:gd name="T6" fmla="*/ 466 h 534"/>
                <a:gd name="T7" fmla="*/ 455 h 534"/>
                <a:gd name="T8" fmla="*/ 446 h 534"/>
                <a:gd name="T9" fmla="*/ 435 h 534"/>
                <a:gd name="T10" fmla="*/ 426 h 534"/>
                <a:gd name="T11" fmla="*/ 415 h 534"/>
                <a:gd name="T12" fmla="*/ 406 h 534"/>
                <a:gd name="T13" fmla="*/ 395 h 534"/>
                <a:gd name="T14" fmla="*/ 386 h 534"/>
                <a:gd name="T15" fmla="*/ 375 h 534"/>
                <a:gd name="T16" fmla="*/ 366 h 534"/>
                <a:gd name="T17" fmla="*/ 355 h 534"/>
                <a:gd name="T18" fmla="*/ 346 h 534"/>
                <a:gd name="T19" fmla="*/ 335 h 534"/>
                <a:gd name="T20" fmla="*/ 326 h 534"/>
                <a:gd name="T21" fmla="*/ 315 h 534"/>
                <a:gd name="T22" fmla="*/ 306 h 534"/>
                <a:gd name="T23" fmla="*/ 295 h 534"/>
                <a:gd name="T24" fmla="*/ 286 h 534"/>
                <a:gd name="T25" fmla="*/ 275 h 534"/>
                <a:gd name="T26" fmla="*/ 266 h 534"/>
                <a:gd name="T27" fmla="*/ 255 h 534"/>
                <a:gd name="T28" fmla="*/ 246 h 534"/>
                <a:gd name="T29" fmla="*/ 235 h 534"/>
                <a:gd name="T30" fmla="*/ 226 h 534"/>
                <a:gd name="T31" fmla="*/ 215 h 534"/>
                <a:gd name="T32" fmla="*/ 206 h 534"/>
                <a:gd name="T33" fmla="*/ 195 h 534"/>
                <a:gd name="T34" fmla="*/ 186 h 534"/>
                <a:gd name="T35" fmla="*/ 175 h 534"/>
                <a:gd name="T36" fmla="*/ 166 h 534"/>
                <a:gd name="T37" fmla="*/ 155 h 534"/>
                <a:gd name="T38" fmla="*/ 146 h 534"/>
                <a:gd name="T39" fmla="*/ 135 h 534"/>
                <a:gd name="T40" fmla="*/ 126 h 534"/>
                <a:gd name="T41" fmla="*/ 115 h 534"/>
                <a:gd name="T42" fmla="*/ 106 h 534"/>
                <a:gd name="T43" fmla="*/ 95 h 534"/>
                <a:gd name="T44" fmla="*/ 86 h 534"/>
                <a:gd name="T45" fmla="*/ 75 h 534"/>
                <a:gd name="T46" fmla="*/ 66 h 534"/>
                <a:gd name="T47" fmla="*/ 55 h 534"/>
                <a:gd name="T48" fmla="*/ 46 h 534"/>
                <a:gd name="T49" fmla="*/ 35 h 534"/>
                <a:gd name="T50" fmla="*/ 26 h 534"/>
                <a:gd name="T51" fmla="*/ 15 h 534"/>
                <a:gd name="T52" fmla="*/ 6 h 53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  <a:cxn ang="0">
                  <a:pos x="0" y="T7"/>
                </a:cxn>
                <a:cxn ang="0">
                  <a:pos x="0" y="T8"/>
                </a:cxn>
                <a:cxn ang="0">
                  <a:pos x="0" y="T9"/>
                </a:cxn>
                <a:cxn ang="0">
                  <a:pos x="0" y="T10"/>
                </a:cxn>
                <a:cxn ang="0">
                  <a:pos x="0" y="T11"/>
                </a:cxn>
                <a:cxn ang="0">
                  <a:pos x="0" y="T12"/>
                </a:cxn>
                <a:cxn ang="0">
                  <a:pos x="0" y="T13"/>
                </a:cxn>
                <a:cxn ang="0">
                  <a:pos x="0" y="T14"/>
                </a:cxn>
                <a:cxn ang="0">
                  <a:pos x="0" y="T15"/>
                </a:cxn>
                <a:cxn ang="0">
                  <a:pos x="0" y="T16"/>
                </a:cxn>
                <a:cxn ang="0">
                  <a:pos x="0" y="T17"/>
                </a:cxn>
                <a:cxn ang="0">
                  <a:pos x="0" y="T18"/>
                </a:cxn>
                <a:cxn ang="0">
                  <a:pos x="0" y="T19"/>
                </a:cxn>
                <a:cxn ang="0">
                  <a:pos x="0" y="T20"/>
                </a:cxn>
                <a:cxn ang="0">
                  <a:pos x="0" y="T21"/>
                </a:cxn>
                <a:cxn ang="0">
                  <a:pos x="0" y="T22"/>
                </a:cxn>
                <a:cxn ang="0">
                  <a:pos x="0" y="T23"/>
                </a:cxn>
                <a:cxn ang="0">
                  <a:pos x="0" y="T24"/>
                </a:cxn>
                <a:cxn ang="0">
                  <a:pos x="0" y="T25"/>
                </a:cxn>
                <a:cxn ang="0">
                  <a:pos x="0" y="T26"/>
                </a:cxn>
                <a:cxn ang="0">
                  <a:pos x="0" y="T27"/>
                </a:cxn>
                <a:cxn ang="0">
                  <a:pos x="0" y="T28"/>
                </a:cxn>
                <a:cxn ang="0">
                  <a:pos x="0" y="T29"/>
                </a:cxn>
                <a:cxn ang="0">
                  <a:pos x="0" y="T30"/>
                </a:cxn>
                <a:cxn ang="0">
                  <a:pos x="0" y="T31"/>
                </a:cxn>
                <a:cxn ang="0">
                  <a:pos x="0" y="T32"/>
                </a:cxn>
                <a:cxn ang="0">
                  <a:pos x="0" y="T33"/>
                </a:cxn>
                <a:cxn ang="0">
                  <a:pos x="0" y="T34"/>
                </a:cxn>
                <a:cxn ang="0">
                  <a:pos x="0" y="T35"/>
                </a:cxn>
                <a:cxn ang="0">
                  <a:pos x="0" y="T36"/>
                </a:cxn>
                <a:cxn ang="0">
                  <a:pos x="0" y="T37"/>
                </a:cxn>
                <a:cxn ang="0">
                  <a:pos x="0" y="T38"/>
                </a:cxn>
                <a:cxn ang="0">
                  <a:pos x="0" y="T39"/>
                </a:cxn>
                <a:cxn ang="0">
                  <a:pos x="0" y="T40"/>
                </a:cxn>
                <a:cxn ang="0">
                  <a:pos x="0" y="T41"/>
                </a:cxn>
                <a:cxn ang="0">
                  <a:pos x="0" y="T42"/>
                </a:cxn>
                <a:cxn ang="0">
                  <a:pos x="0" y="T43"/>
                </a:cxn>
                <a:cxn ang="0">
                  <a:pos x="0" y="T44"/>
                </a:cxn>
                <a:cxn ang="0">
                  <a:pos x="0" y="T45"/>
                </a:cxn>
                <a:cxn ang="0">
                  <a:pos x="0" y="T46"/>
                </a:cxn>
                <a:cxn ang="0">
                  <a:pos x="0" y="T47"/>
                </a:cxn>
                <a:cxn ang="0">
                  <a:pos x="0" y="T48"/>
                </a:cxn>
                <a:cxn ang="0">
                  <a:pos x="0" y="T49"/>
                </a:cxn>
                <a:cxn ang="0">
                  <a:pos x="0" y="T50"/>
                </a:cxn>
                <a:cxn ang="0">
                  <a:pos x="0" y="T51"/>
                </a:cxn>
                <a:cxn ang="0">
                  <a:pos x="0" y="T52"/>
                </a:cxn>
              </a:cxnLst>
              <a:rect l="0" t="0" r="r" b="b"/>
              <a:pathLst>
                <a:path h="534">
                  <a:moveTo>
                    <a:pt x="0" y="531"/>
                  </a:moveTo>
                  <a:lnTo>
                    <a:pt x="0" y="530"/>
                  </a:lnTo>
                  <a:moveTo>
                    <a:pt x="0" y="527"/>
                  </a:moveTo>
                  <a:lnTo>
                    <a:pt x="0" y="526"/>
                  </a:lnTo>
                  <a:moveTo>
                    <a:pt x="0" y="523"/>
                  </a:moveTo>
                  <a:lnTo>
                    <a:pt x="0" y="522"/>
                  </a:lnTo>
                  <a:moveTo>
                    <a:pt x="0" y="519"/>
                  </a:moveTo>
                  <a:lnTo>
                    <a:pt x="0" y="518"/>
                  </a:lnTo>
                  <a:moveTo>
                    <a:pt x="0" y="515"/>
                  </a:moveTo>
                  <a:lnTo>
                    <a:pt x="0" y="514"/>
                  </a:lnTo>
                  <a:moveTo>
                    <a:pt x="0" y="511"/>
                  </a:moveTo>
                  <a:lnTo>
                    <a:pt x="0" y="510"/>
                  </a:lnTo>
                  <a:moveTo>
                    <a:pt x="0" y="507"/>
                  </a:moveTo>
                  <a:lnTo>
                    <a:pt x="0" y="506"/>
                  </a:lnTo>
                  <a:moveTo>
                    <a:pt x="0" y="503"/>
                  </a:moveTo>
                  <a:lnTo>
                    <a:pt x="0" y="502"/>
                  </a:lnTo>
                  <a:moveTo>
                    <a:pt x="0" y="499"/>
                  </a:moveTo>
                  <a:lnTo>
                    <a:pt x="0" y="498"/>
                  </a:lnTo>
                  <a:moveTo>
                    <a:pt x="0" y="495"/>
                  </a:moveTo>
                  <a:lnTo>
                    <a:pt x="0" y="494"/>
                  </a:lnTo>
                  <a:moveTo>
                    <a:pt x="0" y="491"/>
                  </a:moveTo>
                  <a:lnTo>
                    <a:pt x="0" y="490"/>
                  </a:lnTo>
                  <a:moveTo>
                    <a:pt x="0" y="487"/>
                  </a:moveTo>
                  <a:lnTo>
                    <a:pt x="0" y="486"/>
                  </a:lnTo>
                  <a:moveTo>
                    <a:pt x="0" y="483"/>
                  </a:moveTo>
                  <a:lnTo>
                    <a:pt x="0" y="482"/>
                  </a:lnTo>
                  <a:moveTo>
                    <a:pt x="0" y="479"/>
                  </a:moveTo>
                  <a:lnTo>
                    <a:pt x="0" y="478"/>
                  </a:lnTo>
                  <a:moveTo>
                    <a:pt x="0" y="475"/>
                  </a:moveTo>
                  <a:lnTo>
                    <a:pt x="0" y="474"/>
                  </a:lnTo>
                  <a:moveTo>
                    <a:pt x="0" y="471"/>
                  </a:moveTo>
                  <a:lnTo>
                    <a:pt x="0" y="470"/>
                  </a:lnTo>
                  <a:moveTo>
                    <a:pt x="0" y="467"/>
                  </a:moveTo>
                  <a:lnTo>
                    <a:pt x="0" y="466"/>
                  </a:lnTo>
                  <a:moveTo>
                    <a:pt x="0" y="463"/>
                  </a:moveTo>
                  <a:lnTo>
                    <a:pt x="0" y="462"/>
                  </a:lnTo>
                  <a:moveTo>
                    <a:pt x="0" y="459"/>
                  </a:moveTo>
                  <a:lnTo>
                    <a:pt x="0" y="458"/>
                  </a:lnTo>
                  <a:moveTo>
                    <a:pt x="0" y="455"/>
                  </a:moveTo>
                  <a:lnTo>
                    <a:pt x="0" y="454"/>
                  </a:lnTo>
                  <a:moveTo>
                    <a:pt x="0" y="451"/>
                  </a:moveTo>
                  <a:lnTo>
                    <a:pt x="0" y="450"/>
                  </a:lnTo>
                  <a:moveTo>
                    <a:pt x="0" y="447"/>
                  </a:moveTo>
                  <a:lnTo>
                    <a:pt x="0" y="446"/>
                  </a:lnTo>
                  <a:moveTo>
                    <a:pt x="0" y="443"/>
                  </a:moveTo>
                  <a:lnTo>
                    <a:pt x="0" y="442"/>
                  </a:lnTo>
                  <a:moveTo>
                    <a:pt x="0" y="439"/>
                  </a:moveTo>
                  <a:lnTo>
                    <a:pt x="0" y="438"/>
                  </a:lnTo>
                  <a:moveTo>
                    <a:pt x="0" y="435"/>
                  </a:moveTo>
                  <a:lnTo>
                    <a:pt x="0" y="434"/>
                  </a:lnTo>
                  <a:moveTo>
                    <a:pt x="0" y="431"/>
                  </a:moveTo>
                  <a:lnTo>
                    <a:pt x="0" y="430"/>
                  </a:lnTo>
                  <a:moveTo>
                    <a:pt x="0" y="427"/>
                  </a:moveTo>
                  <a:lnTo>
                    <a:pt x="0" y="426"/>
                  </a:lnTo>
                  <a:moveTo>
                    <a:pt x="0" y="423"/>
                  </a:moveTo>
                  <a:lnTo>
                    <a:pt x="0" y="422"/>
                  </a:lnTo>
                  <a:moveTo>
                    <a:pt x="0" y="419"/>
                  </a:moveTo>
                  <a:lnTo>
                    <a:pt x="0" y="418"/>
                  </a:lnTo>
                  <a:moveTo>
                    <a:pt x="0" y="415"/>
                  </a:moveTo>
                  <a:lnTo>
                    <a:pt x="0" y="414"/>
                  </a:lnTo>
                  <a:moveTo>
                    <a:pt x="0" y="411"/>
                  </a:moveTo>
                  <a:lnTo>
                    <a:pt x="0" y="410"/>
                  </a:lnTo>
                  <a:moveTo>
                    <a:pt x="0" y="407"/>
                  </a:moveTo>
                  <a:lnTo>
                    <a:pt x="0" y="406"/>
                  </a:lnTo>
                  <a:moveTo>
                    <a:pt x="0" y="403"/>
                  </a:moveTo>
                  <a:lnTo>
                    <a:pt x="0" y="402"/>
                  </a:lnTo>
                  <a:moveTo>
                    <a:pt x="0" y="399"/>
                  </a:moveTo>
                  <a:lnTo>
                    <a:pt x="0" y="398"/>
                  </a:lnTo>
                  <a:moveTo>
                    <a:pt x="0" y="395"/>
                  </a:moveTo>
                  <a:lnTo>
                    <a:pt x="0" y="394"/>
                  </a:lnTo>
                  <a:moveTo>
                    <a:pt x="0" y="391"/>
                  </a:moveTo>
                  <a:lnTo>
                    <a:pt x="0" y="390"/>
                  </a:lnTo>
                  <a:moveTo>
                    <a:pt x="0" y="387"/>
                  </a:moveTo>
                  <a:lnTo>
                    <a:pt x="0" y="386"/>
                  </a:lnTo>
                  <a:moveTo>
                    <a:pt x="0" y="383"/>
                  </a:moveTo>
                  <a:lnTo>
                    <a:pt x="0" y="382"/>
                  </a:lnTo>
                  <a:moveTo>
                    <a:pt x="0" y="379"/>
                  </a:moveTo>
                  <a:lnTo>
                    <a:pt x="0" y="378"/>
                  </a:lnTo>
                  <a:moveTo>
                    <a:pt x="0" y="375"/>
                  </a:moveTo>
                  <a:lnTo>
                    <a:pt x="0" y="374"/>
                  </a:lnTo>
                  <a:moveTo>
                    <a:pt x="0" y="371"/>
                  </a:moveTo>
                  <a:lnTo>
                    <a:pt x="0" y="370"/>
                  </a:lnTo>
                  <a:moveTo>
                    <a:pt x="0" y="367"/>
                  </a:moveTo>
                  <a:lnTo>
                    <a:pt x="0" y="366"/>
                  </a:lnTo>
                  <a:moveTo>
                    <a:pt x="0" y="363"/>
                  </a:moveTo>
                  <a:lnTo>
                    <a:pt x="0" y="362"/>
                  </a:lnTo>
                  <a:moveTo>
                    <a:pt x="0" y="359"/>
                  </a:moveTo>
                  <a:lnTo>
                    <a:pt x="0" y="358"/>
                  </a:lnTo>
                  <a:moveTo>
                    <a:pt x="0" y="355"/>
                  </a:moveTo>
                  <a:lnTo>
                    <a:pt x="0" y="354"/>
                  </a:lnTo>
                  <a:moveTo>
                    <a:pt x="0" y="351"/>
                  </a:moveTo>
                  <a:lnTo>
                    <a:pt x="0" y="350"/>
                  </a:lnTo>
                  <a:moveTo>
                    <a:pt x="0" y="347"/>
                  </a:moveTo>
                  <a:lnTo>
                    <a:pt x="0" y="346"/>
                  </a:lnTo>
                  <a:moveTo>
                    <a:pt x="0" y="343"/>
                  </a:moveTo>
                  <a:lnTo>
                    <a:pt x="0" y="342"/>
                  </a:lnTo>
                  <a:moveTo>
                    <a:pt x="0" y="339"/>
                  </a:moveTo>
                  <a:lnTo>
                    <a:pt x="0" y="338"/>
                  </a:lnTo>
                  <a:moveTo>
                    <a:pt x="0" y="335"/>
                  </a:moveTo>
                  <a:lnTo>
                    <a:pt x="0" y="334"/>
                  </a:lnTo>
                  <a:moveTo>
                    <a:pt x="0" y="331"/>
                  </a:moveTo>
                  <a:lnTo>
                    <a:pt x="0" y="330"/>
                  </a:lnTo>
                  <a:moveTo>
                    <a:pt x="0" y="327"/>
                  </a:moveTo>
                  <a:lnTo>
                    <a:pt x="0" y="326"/>
                  </a:lnTo>
                  <a:moveTo>
                    <a:pt x="0" y="323"/>
                  </a:moveTo>
                  <a:lnTo>
                    <a:pt x="0" y="322"/>
                  </a:lnTo>
                  <a:moveTo>
                    <a:pt x="0" y="319"/>
                  </a:moveTo>
                  <a:lnTo>
                    <a:pt x="0" y="318"/>
                  </a:lnTo>
                  <a:moveTo>
                    <a:pt x="0" y="315"/>
                  </a:moveTo>
                  <a:lnTo>
                    <a:pt x="0" y="314"/>
                  </a:lnTo>
                  <a:moveTo>
                    <a:pt x="0" y="311"/>
                  </a:moveTo>
                  <a:lnTo>
                    <a:pt x="0" y="310"/>
                  </a:lnTo>
                  <a:moveTo>
                    <a:pt x="0" y="307"/>
                  </a:moveTo>
                  <a:lnTo>
                    <a:pt x="0" y="306"/>
                  </a:lnTo>
                  <a:moveTo>
                    <a:pt x="0" y="303"/>
                  </a:moveTo>
                  <a:lnTo>
                    <a:pt x="0" y="302"/>
                  </a:lnTo>
                  <a:moveTo>
                    <a:pt x="0" y="299"/>
                  </a:moveTo>
                  <a:lnTo>
                    <a:pt x="0" y="298"/>
                  </a:lnTo>
                  <a:moveTo>
                    <a:pt x="0" y="295"/>
                  </a:moveTo>
                  <a:lnTo>
                    <a:pt x="0" y="294"/>
                  </a:lnTo>
                  <a:moveTo>
                    <a:pt x="0" y="291"/>
                  </a:moveTo>
                  <a:lnTo>
                    <a:pt x="0" y="290"/>
                  </a:lnTo>
                  <a:moveTo>
                    <a:pt x="0" y="287"/>
                  </a:moveTo>
                  <a:lnTo>
                    <a:pt x="0" y="286"/>
                  </a:lnTo>
                  <a:moveTo>
                    <a:pt x="0" y="283"/>
                  </a:moveTo>
                  <a:lnTo>
                    <a:pt x="0" y="282"/>
                  </a:lnTo>
                  <a:moveTo>
                    <a:pt x="0" y="279"/>
                  </a:moveTo>
                  <a:lnTo>
                    <a:pt x="0" y="278"/>
                  </a:lnTo>
                  <a:moveTo>
                    <a:pt x="0" y="275"/>
                  </a:moveTo>
                  <a:lnTo>
                    <a:pt x="0" y="274"/>
                  </a:lnTo>
                  <a:moveTo>
                    <a:pt x="0" y="271"/>
                  </a:moveTo>
                  <a:lnTo>
                    <a:pt x="0" y="270"/>
                  </a:lnTo>
                  <a:moveTo>
                    <a:pt x="0" y="267"/>
                  </a:moveTo>
                  <a:lnTo>
                    <a:pt x="0" y="266"/>
                  </a:lnTo>
                  <a:moveTo>
                    <a:pt x="0" y="263"/>
                  </a:moveTo>
                  <a:lnTo>
                    <a:pt x="0" y="262"/>
                  </a:lnTo>
                  <a:moveTo>
                    <a:pt x="0" y="259"/>
                  </a:moveTo>
                  <a:lnTo>
                    <a:pt x="0" y="258"/>
                  </a:lnTo>
                  <a:moveTo>
                    <a:pt x="0" y="255"/>
                  </a:moveTo>
                  <a:lnTo>
                    <a:pt x="0" y="254"/>
                  </a:lnTo>
                  <a:moveTo>
                    <a:pt x="0" y="251"/>
                  </a:moveTo>
                  <a:lnTo>
                    <a:pt x="0" y="250"/>
                  </a:lnTo>
                  <a:moveTo>
                    <a:pt x="0" y="247"/>
                  </a:moveTo>
                  <a:lnTo>
                    <a:pt x="0" y="246"/>
                  </a:lnTo>
                  <a:moveTo>
                    <a:pt x="0" y="243"/>
                  </a:moveTo>
                  <a:lnTo>
                    <a:pt x="0" y="242"/>
                  </a:lnTo>
                  <a:moveTo>
                    <a:pt x="0" y="239"/>
                  </a:moveTo>
                  <a:lnTo>
                    <a:pt x="0" y="238"/>
                  </a:lnTo>
                  <a:moveTo>
                    <a:pt x="0" y="235"/>
                  </a:moveTo>
                  <a:lnTo>
                    <a:pt x="0" y="234"/>
                  </a:lnTo>
                  <a:moveTo>
                    <a:pt x="0" y="231"/>
                  </a:moveTo>
                  <a:lnTo>
                    <a:pt x="0" y="230"/>
                  </a:lnTo>
                  <a:moveTo>
                    <a:pt x="0" y="227"/>
                  </a:moveTo>
                  <a:lnTo>
                    <a:pt x="0" y="226"/>
                  </a:lnTo>
                  <a:moveTo>
                    <a:pt x="0" y="223"/>
                  </a:moveTo>
                  <a:lnTo>
                    <a:pt x="0" y="222"/>
                  </a:lnTo>
                  <a:moveTo>
                    <a:pt x="0" y="219"/>
                  </a:moveTo>
                  <a:lnTo>
                    <a:pt x="0" y="218"/>
                  </a:lnTo>
                  <a:moveTo>
                    <a:pt x="0" y="215"/>
                  </a:moveTo>
                  <a:lnTo>
                    <a:pt x="0" y="214"/>
                  </a:lnTo>
                  <a:moveTo>
                    <a:pt x="0" y="211"/>
                  </a:moveTo>
                  <a:lnTo>
                    <a:pt x="0" y="210"/>
                  </a:lnTo>
                  <a:moveTo>
                    <a:pt x="0" y="207"/>
                  </a:moveTo>
                  <a:lnTo>
                    <a:pt x="0" y="206"/>
                  </a:lnTo>
                  <a:moveTo>
                    <a:pt x="0" y="203"/>
                  </a:moveTo>
                  <a:lnTo>
                    <a:pt x="0" y="202"/>
                  </a:lnTo>
                  <a:moveTo>
                    <a:pt x="0" y="199"/>
                  </a:moveTo>
                  <a:lnTo>
                    <a:pt x="0" y="198"/>
                  </a:lnTo>
                  <a:moveTo>
                    <a:pt x="0" y="195"/>
                  </a:moveTo>
                  <a:lnTo>
                    <a:pt x="0" y="194"/>
                  </a:lnTo>
                  <a:moveTo>
                    <a:pt x="0" y="191"/>
                  </a:moveTo>
                  <a:lnTo>
                    <a:pt x="0" y="190"/>
                  </a:lnTo>
                  <a:moveTo>
                    <a:pt x="0" y="187"/>
                  </a:moveTo>
                  <a:lnTo>
                    <a:pt x="0" y="186"/>
                  </a:lnTo>
                  <a:moveTo>
                    <a:pt x="0" y="183"/>
                  </a:moveTo>
                  <a:lnTo>
                    <a:pt x="0" y="182"/>
                  </a:lnTo>
                  <a:moveTo>
                    <a:pt x="0" y="179"/>
                  </a:moveTo>
                  <a:lnTo>
                    <a:pt x="0" y="178"/>
                  </a:lnTo>
                  <a:moveTo>
                    <a:pt x="0" y="175"/>
                  </a:moveTo>
                  <a:lnTo>
                    <a:pt x="0" y="174"/>
                  </a:lnTo>
                  <a:moveTo>
                    <a:pt x="0" y="171"/>
                  </a:moveTo>
                  <a:lnTo>
                    <a:pt x="0" y="170"/>
                  </a:lnTo>
                  <a:moveTo>
                    <a:pt x="0" y="167"/>
                  </a:moveTo>
                  <a:lnTo>
                    <a:pt x="0" y="166"/>
                  </a:lnTo>
                  <a:moveTo>
                    <a:pt x="0" y="163"/>
                  </a:moveTo>
                  <a:lnTo>
                    <a:pt x="0" y="162"/>
                  </a:lnTo>
                  <a:moveTo>
                    <a:pt x="0" y="159"/>
                  </a:moveTo>
                  <a:lnTo>
                    <a:pt x="0" y="158"/>
                  </a:lnTo>
                  <a:moveTo>
                    <a:pt x="0" y="155"/>
                  </a:moveTo>
                  <a:lnTo>
                    <a:pt x="0" y="154"/>
                  </a:lnTo>
                  <a:moveTo>
                    <a:pt x="0" y="151"/>
                  </a:moveTo>
                  <a:lnTo>
                    <a:pt x="0" y="150"/>
                  </a:lnTo>
                  <a:moveTo>
                    <a:pt x="0" y="147"/>
                  </a:moveTo>
                  <a:lnTo>
                    <a:pt x="0" y="146"/>
                  </a:lnTo>
                  <a:moveTo>
                    <a:pt x="0" y="143"/>
                  </a:moveTo>
                  <a:lnTo>
                    <a:pt x="0" y="142"/>
                  </a:lnTo>
                  <a:moveTo>
                    <a:pt x="0" y="139"/>
                  </a:moveTo>
                  <a:lnTo>
                    <a:pt x="0" y="138"/>
                  </a:lnTo>
                  <a:moveTo>
                    <a:pt x="0" y="135"/>
                  </a:moveTo>
                  <a:lnTo>
                    <a:pt x="0" y="134"/>
                  </a:lnTo>
                  <a:moveTo>
                    <a:pt x="0" y="131"/>
                  </a:moveTo>
                  <a:lnTo>
                    <a:pt x="0" y="130"/>
                  </a:lnTo>
                  <a:moveTo>
                    <a:pt x="0" y="127"/>
                  </a:moveTo>
                  <a:lnTo>
                    <a:pt x="0" y="126"/>
                  </a:lnTo>
                  <a:moveTo>
                    <a:pt x="0" y="123"/>
                  </a:moveTo>
                  <a:lnTo>
                    <a:pt x="0" y="122"/>
                  </a:lnTo>
                  <a:moveTo>
                    <a:pt x="0" y="119"/>
                  </a:moveTo>
                  <a:lnTo>
                    <a:pt x="0" y="118"/>
                  </a:lnTo>
                  <a:moveTo>
                    <a:pt x="0" y="115"/>
                  </a:moveTo>
                  <a:lnTo>
                    <a:pt x="0" y="114"/>
                  </a:lnTo>
                  <a:moveTo>
                    <a:pt x="0" y="111"/>
                  </a:moveTo>
                  <a:lnTo>
                    <a:pt x="0" y="110"/>
                  </a:lnTo>
                  <a:moveTo>
                    <a:pt x="0" y="107"/>
                  </a:moveTo>
                  <a:lnTo>
                    <a:pt x="0" y="106"/>
                  </a:lnTo>
                  <a:moveTo>
                    <a:pt x="0" y="103"/>
                  </a:moveTo>
                  <a:lnTo>
                    <a:pt x="0" y="102"/>
                  </a:lnTo>
                  <a:moveTo>
                    <a:pt x="0" y="99"/>
                  </a:moveTo>
                  <a:lnTo>
                    <a:pt x="0" y="98"/>
                  </a:lnTo>
                  <a:moveTo>
                    <a:pt x="0" y="95"/>
                  </a:moveTo>
                  <a:lnTo>
                    <a:pt x="0" y="94"/>
                  </a:lnTo>
                  <a:moveTo>
                    <a:pt x="0" y="91"/>
                  </a:moveTo>
                  <a:lnTo>
                    <a:pt x="0" y="90"/>
                  </a:lnTo>
                  <a:moveTo>
                    <a:pt x="0" y="87"/>
                  </a:moveTo>
                  <a:lnTo>
                    <a:pt x="0" y="86"/>
                  </a:lnTo>
                  <a:moveTo>
                    <a:pt x="0" y="83"/>
                  </a:moveTo>
                  <a:lnTo>
                    <a:pt x="0" y="82"/>
                  </a:lnTo>
                  <a:moveTo>
                    <a:pt x="0" y="79"/>
                  </a:moveTo>
                  <a:lnTo>
                    <a:pt x="0" y="78"/>
                  </a:lnTo>
                  <a:moveTo>
                    <a:pt x="0" y="75"/>
                  </a:moveTo>
                  <a:lnTo>
                    <a:pt x="0" y="74"/>
                  </a:lnTo>
                  <a:moveTo>
                    <a:pt x="0" y="71"/>
                  </a:moveTo>
                  <a:lnTo>
                    <a:pt x="0" y="70"/>
                  </a:lnTo>
                  <a:moveTo>
                    <a:pt x="0" y="67"/>
                  </a:moveTo>
                  <a:lnTo>
                    <a:pt x="0" y="66"/>
                  </a:lnTo>
                  <a:moveTo>
                    <a:pt x="0" y="63"/>
                  </a:moveTo>
                  <a:lnTo>
                    <a:pt x="0" y="62"/>
                  </a:lnTo>
                  <a:moveTo>
                    <a:pt x="0" y="59"/>
                  </a:moveTo>
                  <a:lnTo>
                    <a:pt x="0" y="58"/>
                  </a:lnTo>
                  <a:moveTo>
                    <a:pt x="0" y="55"/>
                  </a:moveTo>
                  <a:lnTo>
                    <a:pt x="0" y="54"/>
                  </a:lnTo>
                  <a:moveTo>
                    <a:pt x="0" y="51"/>
                  </a:moveTo>
                  <a:lnTo>
                    <a:pt x="0" y="50"/>
                  </a:lnTo>
                  <a:moveTo>
                    <a:pt x="0" y="47"/>
                  </a:moveTo>
                  <a:lnTo>
                    <a:pt x="0" y="46"/>
                  </a:lnTo>
                  <a:moveTo>
                    <a:pt x="0" y="43"/>
                  </a:moveTo>
                  <a:lnTo>
                    <a:pt x="0" y="42"/>
                  </a:lnTo>
                  <a:moveTo>
                    <a:pt x="0" y="39"/>
                  </a:moveTo>
                  <a:lnTo>
                    <a:pt x="0" y="38"/>
                  </a:lnTo>
                  <a:moveTo>
                    <a:pt x="0" y="35"/>
                  </a:moveTo>
                  <a:lnTo>
                    <a:pt x="0" y="34"/>
                  </a:lnTo>
                  <a:moveTo>
                    <a:pt x="0" y="31"/>
                  </a:moveTo>
                  <a:lnTo>
                    <a:pt x="0" y="30"/>
                  </a:lnTo>
                  <a:moveTo>
                    <a:pt x="0" y="27"/>
                  </a:moveTo>
                  <a:lnTo>
                    <a:pt x="0" y="26"/>
                  </a:lnTo>
                  <a:moveTo>
                    <a:pt x="0" y="23"/>
                  </a:moveTo>
                  <a:lnTo>
                    <a:pt x="0" y="22"/>
                  </a:lnTo>
                  <a:moveTo>
                    <a:pt x="0" y="19"/>
                  </a:moveTo>
                  <a:lnTo>
                    <a:pt x="0" y="18"/>
                  </a:lnTo>
                  <a:moveTo>
                    <a:pt x="0" y="15"/>
                  </a:moveTo>
                  <a:lnTo>
                    <a:pt x="0" y="14"/>
                  </a:lnTo>
                  <a:moveTo>
                    <a:pt x="0" y="11"/>
                  </a:moveTo>
                  <a:lnTo>
                    <a:pt x="0" y="10"/>
                  </a:lnTo>
                  <a:moveTo>
                    <a:pt x="0" y="7"/>
                  </a:moveTo>
                  <a:lnTo>
                    <a:pt x="0" y="6"/>
                  </a:lnTo>
                  <a:moveTo>
                    <a:pt x="0" y="3"/>
                  </a:moveTo>
                  <a:lnTo>
                    <a:pt x="0" y="2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45">
              <a:extLst>
                <a:ext uri="{FF2B5EF4-FFF2-40B4-BE49-F238E27FC236}">
                  <a16:creationId xmlns:a16="http://schemas.microsoft.com/office/drawing/2014/main" id="{F7C9E9BF-3B90-4577-A3F2-E343E815C5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3928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46">
              <a:extLst>
                <a:ext uri="{FF2B5EF4-FFF2-40B4-BE49-F238E27FC236}">
                  <a16:creationId xmlns:a16="http://schemas.microsoft.com/office/drawing/2014/main" id="{DEA9A484-E3D5-4A46-BC1E-A0CB59DC979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3698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47">
              <a:extLst>
                <a:ext uri="{FF2B5EF4-FFF2-40B4-BE49-F238E27FC236}">
                  <a16:creationId xmlns:a16="http://schemas.microsoft.com/office/drawing/2014/main" id="{2800F5E5-A0A2-4189-9613-E064521A1D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3474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48">
              <a:extLst>
                <a:ext uri="{FF2B5EF4-FFF2-40B4-BE49-F238E27FC236}">
                  <a16:creationId xmlns:a16="http://schemas.microsoft.com/office/drawing/2014/main" id="{6270EA8C-70B9-4E66-922A-68859CFA0E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3245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49">
              <a:extLst>
                <a:ext uri="{FF2B5EF4-FFF2-40B4-BE49-F238E27FC236}">
                  <a16:creationId xmlns:a16="http://schemas.microsoft.com/office/drawing/2014/main" id="{AC164215-B69A-42B8-AB1A-152FBF4AF22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3020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50">
              <a:extLst>
                <a:ext uri="{FF2B5EF4-FFF2-40B4-BE49-F238E27FC236}">
                  <a16:creationId xmlns:a16="http://schemas.microsoft.com/office/drawing/2014/main" id="{71818333-F9F5-488B-8E85-544C77612A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2791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51">
              <a:extLst>
                <a:ext uri="{FF2B5EF4-FFF2-40B4-BE49-F238E27FC236}">
                  <a16:creationId xmlns:a16="http://schemas.microsoft.com/office/drawing/2014/main" id="{8D355C50-C0D5-42D5-B19C-A9FA766245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2566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52">
              <a:extLst>
                <a:ext uri="{FF2B5EF4-FFF2-40B4-BE49-F238E27FC236}">
                  <a16:creationId xmlns:a16="http://schemas.microsoft.com/office/drawing/2014/main" id="{10D3C8C7-B13E-4587-8CB2-046F5054BD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2337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53">
              <a:extLst>
                <a:ext uri="{FF2B5EF4-FFF2-40B4-BE49-F238E27FC236}">
                  <a16:creationId xmlns:a16="http://schemas.microsoft.com/office/drawing/2014/main" id="{F4E81DCF-B16D-4789-818D-41014EC5A5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2112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54">
              <a:extLst>
                <a:ext uri="{FF2B5EF4-FFF2-40B4-BE49-F238E27FC236}">
                  <a16:creationId xmlns:a16="http://schemas.microsoft.com/office/drawing/2014/main" id="{9FDDCEB6-236E-40F1-9AAC-2AE84308EBD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1883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55">
              <a:extLst>
                <a:ext uri="{FF2B5EF4-FFF2-40B4-BE49-F238E27FC236}">
                  <a16:creationId xmlns:a16="http://schemas.microsoft.com/office/drawing/2014/main" id="{1C343722-1DFD-45A2-9339-28CE114BD7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24" y="1658"/>
              <a:ext cx="2451" cy="0"/>
            </a:xfrm>
            <a:custGeom>
              <a:avLst/>
              <a:gdLst>
                <a:gd name="T0" fmla="*/ 8 w 534"/>
                <a:gd name="T1" fmla="*/ 19 w 534"/>
                <a:gd name="T2" fmla="*/ 28 w 534"/>
                <a:gd name="T3" fmla="*/ 39 w 534"/>
                <a:gd name="T4" fmla="*/ 48 w 534"/>
                <a:gd name="T5" fmla="*/ 59 w 534"/>
                <a:gd name="T6" fmla="*/ 68 w 534"/>
                <a:gd name="T7" fmla="*/ 79 w 534"/>
                <a:gd name="T8" fmla="*/ 88 w 534"/>
                <a:gd name="T9" fmla="*/ 99 w 534"/>
                <a:gd name="T10" fmla="*/ 108 w 534"/>
                <a:gd name="T11" fmla="*/ 119 w 534"/>
                <a:gd name="T12" fmla="*/ 128 w 534"/>
                <a:gd name="T13" fmla="*/ 139 w 534"/>
                <a:gd name="T14" fmla="*/ 148 w 534"/>
                <a:gd name="T15" fmla="*/ 159 w 534"/>
                <a:gd name="T16" fmla="*/ 168 w 534"/>
                <a:gd name="T17" fmla="*/ 179 w 534"/>
                <a:gd name="T18" fmla="*/ 188 w 534"/>
                <a:gd name="T19" fmla="*/ 199 w 534"/>
                <a:gd name="T20" fmla="*/ 208 w 534"/>
                <a:gd name="T21" fmla="*/ 219 w 534"/>
                <a:gd name="T22" fmla="*/ 228 w 534"/>
                <a:gd name="T23" fmla="*/ 239 w 534"/>
                <a:gd name="T24" fmla="*/ 248 w 534"/>
                <a:gd name="T25" fmla="*/ 259 w 534"/>
                <a:gd name="T26" fmla="*/ 268 w 534"/>
                <a:gd name="T27" fmla="*/ 279 w 534"/>
                <a:gd name="T28" fmla="*/ 288 w 534"/>
                <a:gd name="T29" fmla="*/ 299 w 534"/>
                <a:gd name="T30" fmla="*/ 308 w 534"/>
                <a:gd name="T31" fmla="*/ 319 w 534"/>
                <a:gd name="T32" fmla="*/ 328 w 534"/>
                <a:gd name="T33" fmla="*/ 339 w 534"/>
                <a:gd name="T34" fmla="*/ 348 w 534"/>
                <a:gd name="T35" fmla="*/ 359 w 534"/>
                <a:gd name="T36" fmla="*/ 368 w 534"/>
                <a:gd name="T37" fmla="*/ 379 w 534"/>
                <a:gd name="T38" fmla="*/ 388 w 534"/>
                <a:gd name="T39" fmla="*/ 399 w 534"/>
                <a:gd name="T40" fmla="*/ 408 w 534"/>
                <a:gd name="T41" fmla="*/ 419 w 534"/>
                <a:gd name="T42" fmla="*/ 428 w 534"/>
                <a:gd name="T43" fmla="*/ 439 w 534"/>
                <a:gd name="T44" fmla="*/ 448 w 534"/>
                <a:gd name="T45" fmla="*/ 459 w 534"/>
                <a:gd name="T46" fmla="*/ 468 w 534"/>
                <a:gd name="T47" fmla="*/ 479 w 534"/>
                <a:gd name="T48" fmla="*/ 488 w 534"/>
                <a:gd name="T49" fmla="*/ 499 w 534"/>
                <a:gd name="T50" fmla="*/ 508 w 534"/>
                <a:gd name="T51" fmla="*/ 519 w 534"/>
                <a:gd name="T52" fmla="*/ 528 w 53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  <a:cxn ang="0">
                  <a:pos x="T13" y="0"/>
                </a:cxn>
                <a:cxn ang="0">
                  <a:pos x="T14" y="0"/>
                </a:cxn>
                <a:cxn ang="0">
                  <a:pos x="T15" y="0"/>
                </a:cxn>
                <a:cxn ang="0">
                  <a:pos x="T16" y="0"/>
                </a:cxn>
                <a:cxn ang="0">
                  <a:pos x="T17" y="0"/>
                </a:cxn>
                <a:cxn ang="0">
                  <a:pos x="T18" y="0"/>
                </a:cxn>
                <a:cxn ang="0">
                  <a:pos x="T19" y="0"/>
                </a:cxn>
                <a:cxn ang="0">
                  <a:pos x="T20" y="0"/>
                </a:cxn>
                <a:cxn ang="0">
                  <a:pos x="T21" y="0"/>
                </a:cxn>
                <a:cxn ang="0">
                  <a:pos x="T22" y="0"/>
                </a:cxn>
                <a:cxn ang="0">
                  <a:pos x="T23" y="0"/>
                </a:cxn>
                <a:cxn ang="0">
                  <a:pos x="T24" y="0"/>
                </a:cxn>
                <a:cxn ang="0">
                  <a:pos x="T25" y="0"/>
                </a:cxn>
                <a:cxn ang="0">
                  <a:pos x="T26" y="0"/>
                </a:cxn>
                <a:cxn ang="0">
                  <a:pos x="T27" y="0"/>
                </a:cxn>
                <a:cxn ang="0">
                  <a:pos x="T28" y="0"/>
                </a:cxn>
                <a:cxn ang="0">
                  <a:pos x="T29" y="0"/>
                </a:cxn>
                <a:cxn ang="0">
                  <a:pos x="T30" y="0"/>
                </a:cxn>
                <a:cxn ang="0">
                  <a:pos x="T31" y="0"/>
                </a:cxn>
                <a:cxn ang="0">
                  <a:pos x="T32" y="0"/>
                </a:cxn>
                <a:cxn ang="0">
                  <a:pos x="T33" y="0"/>
                </a:cxn>
                <a:cxn ang="0">
                  <a:pos x="T34" y="0"/>
                </a:cxn>
                <a:cxn ang="0">
                  <a:pos x="T35" y="0"/>
                </a:cxn>
                <a:cxn ang="0">
                  <a:pos x="T36" y="0"/>
                </a:cxn>
                <a:cxn ang="0">
                  <a:pos x="T37" y="0"/>
                </a:cxn>
                <a:cxn ang="0">
                  <a:pos x="T38" y="0"/>
                </a:cxn>
                <a:cxn ang="0">
                  <a:pos x="T39" y="0"/>
                </a:cxn>
                <a:cxn ang="0">
                  <a:pos x="T40" y="0"/>
                </a:cxn>
                <a:cxn ang="0">
                  <a:pos x="T41" y="0"/>
                </a:cxn>
                <a:cxn ang="0">
                  <a:pos x="T42" y="0"/>
                </a:cxn>
                <a:cxn ang="0">
                  <a:pos x="T43" y="0"/>
                </a:cxn>
                <a:cxn ang="0">
                  <a:pos x="T44" y="0"/>
                </a:cxn>
                <a:cxn ang="0">
                  <a:pos x="T45" y="0"/>
                </a:cxn>
                <a:cxn ang="0">
                  <a:pos x="T46" y="0"/>
                </a:cxn>
                <a:cxn ang="0">
                  <a:pos x="T47" y="0"/>
                </a:cxn>
                <a:cxn ang="0">
                  <a:pos x="T48" y="0"/>
                </a:cxn>
                <a:cxn ang="0">
                  <a:pos x="T49" y="0"/>
                </a:cxn>
                <a:cxn ang="0">
                  <a:pos x="T50" y="0"/>
                </a:cxn>
                <a:cxn ang="0">
                  <a:pos x="T51" y="0"/>
                </a:cxn>
                <a:cxn ang="0">
                  <a:pos x="T52" y="0"/>
                </a:cxn>
              </a:cxnLst>
              <a:rect l="0" t="0" r="r" b="b"/>
              <a:pathLst>
                <a:path w="534">
                  <a:moveTo>
                    <a:pt x="3" y="0"/>
                  </a:moveTo>
                  <a:lnTo>
                    <a:pt x="4" y="0"/>
                  </a:lnTo>
                  <a:moveTo>
                    <a:pt x="7" y="0"/>
                  </a:moveTo>
                  <a:lnTo>
                    <a:pt x="8" y="0"/>
                  </a:lnTo>
                  <a:moveTo>
                    <a:pt x="11" y="0"/>
                  </a:moveTo>
                  <a:lnTo>
                    <a:pt x="12" y="0"/>
                  </a:lnTo>
                  <a:moveTo>
                    <a:pt x="15" y="0"/>
                  </a:moveTo>
                  <a:lnTo>
                    <a:pt x="16" y="0"/>
                  </a:lnTo>
                  <a:moveTo>
                    <a:pt x="19" y="0"/>
                  </a:moveTo>
                  <a:lnTo>
                    <a:pt x="20" y="0"/>
                  </a:lnTo>
                  <a:moveTo>
                    <a:pt x="23" y="0"/>
                  </a:moveTo>
                  <a:lnTo>
                    <a:pt x="24" y="0"/>
                  </a:lnTo>
                  <a:moveTo>
                    <a:pt x="27" y="0"/>
                  </a:moveTo>
                  <a:lnTo>
                    <a:pt x="28" y="0"/>
                  </a:lnTo>
                  <a:moveTo>
                    <a:pt x="31" y="0"/>
                  </a:moveTo>
                  <a:lnTo>
                    <a:pt x="32" y="0"/>
                  </a:lnTo>
                  <a:moveTo>
                    <a:pt x="35" y="0"/>
                  </a:moveTo>
                  <a:lnTo>
                    <a:pt x="36" y="0"/>
                  </a:lnTo>
                  <a:moveTo>
                    <a:pt x="39" y="0"/>
                  </a:moveTo>
                  <a:lnTo>
                    <a:pt x="40" y="0"/>
                  </a:lnTo>
                  <a:moveTo>
                    <a:pt x="43" y="0"/>
                  </a:moveTo>
                  <a:lnTo>
                    <a:pt x="44" y="0"/>
                  </a:lnTo>
                  <a:moveTo>
                    <a:pt x="47" y="0"/>
                  </a:moveTo>
                  <a:lnTo>
                    <a:pt x="48" y="0"/>
                  </a:lnTo>
                  <a:moveTo>
                    <a:pt x="51" y="0"/>
                  </a:moveTo>
                  <a:lnTo>
                    <a:pt x="52" y="0"/>
                  </a:lnTo>
                  <a:moveTo>
                    <a:pt x="55" y="0"/>
                  </a:moveTo>
                  <a:lnTo>
                    <a:pt x="56" y="0"/>
                  </a:lnTo>
                  <a:moveTo>
                    <a:pt x="59" y="0"/>
                  </a:moveTo>
                  <a:lnTo>
                    <a:pt x="60" y="0"/>
                  </a:lnTo>
                  <a:moveTo>
                    <a:pt x="63" y="0"/>
                  </a:moveTo>
                  <a:lnTo>
                    <a:pt x="64" y="0"/>
                  </a:lnTo>
                  <a:moveTo>
                    <a:pt x="67" y="0"/>
                  </a:moveTo>
                  <a:lnTo>
                    <a:pt x="68" y="0"/>
                  </a:lnTo>
                  <a:moveTo>
                    <a:pt x="71" y="0"/>
                  </a:moveTo>
                  <a:lnTo>
                    <a:pt x="72" y="0"/>
                  </a:lnTo>
                  <a:moveTo>
                    <a:pt x="75" y="0"/>
                  </a:moveTo>
                  <a:lnTo>
                    <a:pt x="76" y="0"/>
                  </a:lnTo>
                  <a:moveTo>
                    <a:pt x="79" y="0"/>
                  </a:moveTo>
                  <a:lnTo>
                    <a:pt x="80" y="0"/>
                  </a:lnTo>
                  <a:moveTo>
                    <a:pt x="83" y="0"/>
                  </a:moveTo>
                  <a:lnTo>
                    <a:pt x="84" y="0"/>
                  </a:lnTo>
                  <a:moveTo>
                    <a:pt x="87" y="0"/>
                  </a:moveTo>
                  <a:lnTo>
                    <a:pt x="88" y="0"/>
                  </a:lnTo>
                  <a:moveTo>
                    <a:pt x="91" y="0"/>
                  </a:moveTo>
                  <a:lnTo>
                    <a:pt x="92" y="0"/>
                  </a:lnTo>
                  <a:moveTo>
                    <a:pt x="95" y="0"/>
                  </a:moveTo>
                  <a:lnTo>
                    <a:pt x="96" y="0"/>
                  </a:lnTo>
                  <a:moveTo>
                    <a:pt x="99" y="0"/>
                  </a:moveTo>
                  <a:lnTo>
                    <a:pt x="100" y="0"/>
                  </a:lnTo>
                  <a:moveTo>
                    <a:pt x="103" y="0"/>
                  </a:moveTo>
                  <a:lnTo>
                    <a:pt x="104" y="0"/>
                  </a:lnTo>
                  <a:moveTo>
                    <a:pt x="107" y="0"/>
                  </a:moveTo>
                  <a:lnTo>
                    <a:pt x="108" y="0"/>
                  </a:lnTo>
                  <a:moveTo>
                    <a:pt x="111" y="0"/>
                  </a:moveTo>
                  <a:lnTo>
                    <a:pt x="112" y="0"/>
                  </a:lnTo>
                  <a:moveTo>
                    <a:pt x="115" y="0"/>
                  </a:moveTo>
                  <a:lnTo>
                    <a:pt x="116" y="0"/>
                  </a:lnTo>
                  <a:moveTo>
                    <a:pt x="119" y="0"/>
                  </a:moveTo>
                  <a:lnTo>
                    <a:pt x="120" y="0"/>
                  </a:lnTo>
                  <a:moveTo>
                    <a:pt x="123" y="0"/>
                  </a:moveTo>
                  <a:lnTo>
                    <a:pt x="124" y="0"/>
                  </a:lnTo>
                  <a:moveTo>
                    <a:pt x="127" y="0"/>
                  </a:moveTo>
                  <a:lnTo>
                    <a:pt x="128" y="0"/>
                  </a:lnTo>
                  <a:moveTo>
                    <a:pt x="131" y="0"/>
                  </a:moveTo>
                  <a:lnTo>
                    <a:pt x="132" y="0"/>
                  </a:lnTo>
                  <a:moveTo>
                    <a:pt x="135" y="0"/>
                  </a:moveTo>
                  <a:lnTo>
                    <a:pt x="136" y="0"/>
                  </a:lnTo>
                  <a:moveTo>
                    <a:pt x="139" y="0"/>
                  </a:moveTo>
                  <a:lnTo>
                    <a:pt x="140" y="0"/>
                  </a:lnTo>
                  <a:moveTo>
                    <a:pt x="143" y="0"/>
                  </a:moveTo>
                  <a:lnTo>
                    <a:pt x="144" y="0"/>
                  </a:lnTo>
                  <a:moveTo>
                    <a:pt x="147" y="0"/>
                  </a:moveTo>
                  <a:lnTo>
                    <a:pt x="148" y="0"/>
                  </a:lnTo>
                  <a:moveTo>
                    <a:pt x="151" y="0"/>
                  </a:moveTo>
                  <a:lnTo>
                    <a:pt x="152" y="0"/>
                  </a:lnTo>
                  <a:moveTo>
                    <a:pt x="155" y="0"/>
                  </a:moveTo>
                  <a:lnTo>
                    <a:pt x="156" y="0"/>
                  </a:lnTo>
                  <a:moveTo>
                    <a:pt x="159" y="0"/>
                  </a:moveTo>
                  <a:lnTo>
                    <a:pt x="160" y="0"/>
                  </a:lnTo>
                  <a:moveTo>
                    <a:pt x="163" y="0"/>
                  </a:moveTo>
                  <a:lnTo>
                    <a:pt x="164" y="0"/>
                  </a:lnTo>
                  <a:moveTo>
                    <a:pt x="167" y="0"/>
                  </a:moveTo>
                  <a:lnTo>
                    <a:pt x="168" y="0"/>
                  </a:lnTo>
                  <a:moveTo>
                    <a:pt x="171" y="0"/>
                  </a:moveTo>
                  <a:lnTo>
                    <a:pt x="172" y="0"/>
                  </a:lnTo>
                  <a:moveTo>
                    <a:pt x="175" y="0"/>
                  </a:moveTo>
                  <a:lnTo>
                    <a:pt x="176" y="0"/>
                  </a:lnTo>
                  <a:moveTo>
                    <a:pt x="179" y="0"/>
                  </a:moveTo>
                  <a:lnTo>
                    <a:pt x="180" y="0"/>
                  </a:lnTo>
                  <a:moveTo>
                    <a:pt x="183" y="0"/>
                  </a:moveTo>
                  <a:lnTo>
                    <a:pt x="184" y="0"/>
                  </a:lnTo>
                  <a:moveTo>
                    <a:pt x="187" y="0"/>
                  </a:moveTo>
                  <a:lnTo>
                    <a:pt x="188" y="0"/>
                  </a:lnTo>
                  <a:moveTo>
                    <a:pt x="191" y="0"/>
                  </a:moveTo>
                  <a:lnTo>
                    <a:pt x="192" y="0"/>
                  </a:lnTo>
                  <a:moveTo>
                    <a:pt x="195" y="0"/>
                  </a:moveTo>
                  <a:lnTo>
                    <a:pt x="196" y="0"/>
                  </a:lnTo>
                  <a:moveTo>
                    <a:pt x="199" y="0"/>
                  </a:moveTo>
                  <a:lnTo>
                    <a:pt x="200" y="0"/>
                  </a:lnTo>
                  <a:moveTo>
                    <a:pt x="203" y="0"/>
                  </a:moveTo>
                  <a:lnTo>
                    <a:pt x="204" y="0"/>
                  </a:lnTo>
                  <a:moveTo>
                    <a:pt x="207" y="0"/>
                  </a:moveTo>
                  <a:lnTo>
                    <a:pt x="208" y="0"/>
                  </a:lnTo>
                  <a:moveTo>
                    <a:pt x="211" y="0"/>
                  </a:moveTo>
                  <a:lnTo>
                    <a:pt x="212" y="0"/>
                  </a:lnTo>
                  <a:moveTo>
                    <a:pt x="215" y="0"/>
                  </a:moveTo>
                  <a:lnTo>
                    <a:pt x="216" y="0"/>
                  </a:lnTo>
                  <a:moveTo>
                    <a:pt x="219" y="0"/>
                  </a:moveTo>
                  <a:lnTo>
                    <a:pt x="220" y="0"/>
                  </a:lnTo>
                  <a:moveTo>
                    <a:pt x="223" y="0"/>
                  </a:moveTo>
                  <a:lnTo>
                    <a:pt x="224" y="0"/>
                  </a:lnTo>
                  <a:moveTo>
                    <a:pt x="227" y="0"/>
                  </a:moveTo>
                  <a:lnTo>
                    <a:pt x="228" y="0"/>
                  </a:lnTo>
                  <a:moveTo>
                    <a:pt x="231" y="0"/>
                  </a:moveTo>
                  <a:lnTo>
                    <a:pt x="232" y="0"/>
                  </a:lnTo>
                  <a:moveTo>
                    <a:pt x="235" y="0"/>
                  </a:moveTo>
                  <a:lnTo>
                    <a:pt x="236" y="0"/>
                  </a:lnTo>
                  <a:moveTo>
                    <a:pt x="239" y="0"/>
                  </a:moveTo>
                  <a:lnTo>
                    <a:pt x="240" y="0"/>
                  </a:lnTo>
                  <a:moveTo>
                    <a:pt x="243" y="0"/>
                  </a:moveTo>
                  <a:lnTo>
                    <a:pt x="244" y="0"/>
                  </a:lnTo>
                  <a:moveTo>
                    <a:pt x="247" y="0"/>
                  </a:moveTo>
                  <a:lnTo>
                    <a:pt x="248" y="0"/>
                  </a:lnTo>
                  <a:moveTo>
                    <a:pt x="251" y="0"/>
                  </a:moveTo>
                  <a:lnTo>
                    <a:pt x="252" y="0"/>
                  </a:lnTo>
                  <a:moveTo>
                    <a:pt x="255" y="0"/>
                  </a:moveTo>
                  <a:lnTo>
                    <a:pt x="256" y="0"/>
                  </a:lnTo>
                  <a:moveTo>
                    <a:pt x="259" y="0"/>
                  </a:moveTo>
                  <a:lnTo>
                    <a:pt x="260" y="0"/>
                  </a:lnTo>
                  <a:moveTo>
                    <a:pt x="263" y="0"/>
                  </a:moveTo>
                  <a:lnTo>
                    <a:pt x="264" y="0"/>
                  </a:lnTo>
                  <a:moveTo>
                    <a:pt x="267" y="0"/>
                  </a:moveTo>
                  <a:lnTo>
                    <a:pt x="268" y="0"/>
                  </a:lnTo>
                  <a:moveTo>
                    <a:pt x="271" y="0"/>
                  </a:moveTo>
                  <a:lnTo>
                    <a:pt x="272" y="0"/>
                  </a:lnTo>
                  <a:moveTo>
                    <a:pt x="275" y="0"/>
                  </a:moveTo>
                  <a:lnTo>
                    <a:pt x="276" y="0"/>
                  </a:lnTo>
                  <a:moveTo>
                    <a:pt x="279" y="0"/>
                  </a:moveTo>
                  <a:lnTo>
                    <a:pt x="280" y="0"/>
                  </a:lnTo>
                  <a:moveTo>
                    <a:pt x="283" y="0"/>
                  </a:moveTo>
                  <a:lnTo>
                    <a:pt x="284" y="0"/>
                  </a:lnTo>
                  <a:moveTo>
                    <a:pt x="287" y="0"/>
                  </a:moveTo>
                  <a:lnTo>
                    <a:pt x="288" y="0"/>
                  </a:lnTo>
                  <a:moveTo>
                    <a:pt x="291" y="0"/>
                  </a:moveTo>
                  <a:lnTo>
                    <a:pt x="292" y="0"/>
                  </a:lnTo>
                  <a:moveTo>
                    <a:pt x="295" y="0"/>
                  </a:moveTo>
                  <a:lnTo>
                    <a:pt x="296" y="0"/>
                  </a:lnTo>
                  <a:moveTo>
                    <a:pt x="299" y="0"/>
                  </a:moveTo>
                  <a:lnTo>
                    <a:pt x="300" y="0"/>
                  </a:lnTo>
                  <a:moveTo>
                    <a:pt x="303" y="0"/>
                  </a:moveTo>
                  <a:lnTo>
                    <a:pt x="304" y="0"/>
                  </a:lnTo>
                  <a:moveTo>
                    <a:pt x="307" y="0"/>
                  </a:moveTo>
                  <a:lnTo>
                    <a:pt x="308" y="0"/>
                  </a:lnTo>
                  <a:moveTo>
                    <a:pt x="311" y="0"/>
                  </a:moveTo>
                  <a:lnTo>
                    <a:pt x="312" y="0"/>
                  </a:lnTo>
                  <a:moveTo>
                    <a:pt x="315" y="0"/>
                  </a:moveTo>
                  <a:lnTo>
                    <a:pt x="316" y="0"/>
                  </a:lnTo>
                  <a:moveTo>
                    <a:pt x="319" y="0"/>
                  </a:moveTo>
                  <a:lnTo>
                    <a:pt x="320" y="0"/>
                  </a:lnTo>
                  <a:moveTo>
                    <a:pt x="323" y="0"/>
                  </a:moveTo>
                  <a:lnTo>
                    <a:pt x="324" y="0"/>
                  </a:lnTo>
                  <a:moveTo>
                    <a:pt x="327" y="0"/>
                  </a:moveTo>
                  <a:lnTo>
                    <a:pt x="328" y="0"/>
                  </a:lnTo>
                  <a:moveTo>
                    <a:pt x="331" y="0"/>
                  </a:moveTo>
                  <a:lnTo>
                    <a:pt x="332" y="0"/>
                  </a:lnTo>
                  <a:moveTo>
                    <a:pt x="335" y="0"/>
                  </a:moveTo>
                  <a:lnTo>
                    <a:pt x="336" y="0"/>
                  </a:lnTo>
                  <a:moveTo>
                    <a:pt x="339" y="0"/>
                  </a:moveTo>
                  <a:lnTo>
                    <a:pt x="340" y="0"/>
                  </a:lnTo>
                  <a:moveTo>
                    <a:pt x="343" y="0"/>
                  </a:moveTo>
                  <a:lnTo>
                    <a:pt x="344" y="0"/>
                  </a:lnTo>
                  <a:moveTo>
                    <a:pt x="347" y="0"/>
                  </a:moveTo>
                  <a:lnTo>
                    <a:pt x="348" y="0"/>
                  </a:lnTo>
                  <a:moveTo>
                    <a:pt x="351" y="0"/>
                  </a:moveTo>
                  <a:lnTo>
                    <a:pt x="352" y="0"/>
                  </a:lnTo>
                  <a:moveTo>
                    <a:pt x="355" y="0"/>
                  </a:moveTo>
                  <a:lnTo>
                    <a:pt x="356" y="0"/>
                  </a:lnTo>
                  <a:moveTo>
                    <a:pt x="359" y="0"/>
                  </a:moveTo>
                  <a:lnTo>
                    <a:pt x="360" y="0"/>
                  </a:lnTo>
                  <a:moveTo>
                    <a:pt x="363" y="0"/>
                  </a:moveTo>
                  <a:lnTo>
                    <a:pt x="364" y="0"/>
                  </a:lnTo>
                  <a:moveTo>
                    <a:pt x="367" y="0"/>
                  </a:moveTo>
                  <a:lnTo>
                    <a:pt x="368" y="0"/>
                  </a:lnTo>
                  <a:moveTo>
                    <a:pt x="371" y="0"/>
                  </a:moveTo>
                  <a:lnTo>
                    <a:pt x="372" y="0"/>
                  </a:lnTo>
                  <a:moveTo>
                    <a:pt x="375" y="0"/>
                  </a:moveTo>
                  <a:lnTo>
                    <a:pt x="376" y="0"/>
                  </a:lnTo>
                  <a:moveTo>
                    <a:pt x="379" y="0"/>
                  </a:moveTo>
                  <a:lnTo>
                    <a:pt x="380" y="0"/>
                  </a:lnTo>
                  <a:moveTo>
                    <a:pt x="383" y="0"/>
                  </a:moveTo>
                  <a:lnTo>
                    <a:pt x="384" y="0"/>
                  </a:lnTo>
                  <a:moveTo>
                    <a:pt x="387" y="0"/>
                  </a:moveTo>
                  <a:lnTo>
                    <a:pt x="388" y="0"/>
                  </a:lnTo>
                  <a:moveTo>
                    <a:pt x="391" y="0"/>
                  </a:moveTo>
                  <a:lnTo>
                    <a:pt x="392" y="0"/>
                  </a:lnTo>
                  <a:moveTo>
                    <a:pt x="395" y="0"/>
                  </a:moveTo>
                  <a:lnTo>
                    <a:pt x="396" y="0"/>
                  </a:lnTo>
                  <a:moveTo>
                    <a:pt x="399" y="0"/>
                  </a:moveTo>
                  <a:lnTo>
                    <a:pt x="400" y="0"/>
                  </a:lnTo>
                  <a:moveTo>
                    <a:pt x="403" y="0"/>
                  </a:moveTo>
                  <a:lnTo>
                    <a:pt x="404" y="0"/>
                  </a:lnTo>
                  <a:moveTo>
                    <a:pt x="407" y="0"/>
                  </a:moveTo>
                  <a:lnTo>
                    <a:pt x="408" y="0"/>
                  </a:lnTo>
                  <a:moveTo>
                    <a:pt x="411" y="0"/>
                  </a:moveTo>
                  <a:lnTo>
                    <a:pt x="412" y="0"/>
                  </a:lnTo>
                  <a:moveTo>
                    <a:pt x="415" y="0"/>
                  </a:moveTo>
                  <a:lnTo>
                    <a:pt x="416" y="0"/>
                  </a:lnTo>
                  <a:moveTo>
                    <a:pt x="419" y="0"/>
                  </a:moveTo>
                  <a:lnTo>
                    <a:pt x="420" y="0"/>
                  </a:lnTo>
                  <a:moveTo>
                    <a:pt x="423" y="0"/>
                  </a:moveTo>
                  <a:lnTo>
                    <a:pt x="424" y="0"/>
                  </a:lnTo>
                  <a:moveTo>
                    <a:pt x="427" y="0"/>
                  </a:moveTo>
                  <a:lnTo>
                    <a:pt x="428" y="0"/>
                  </a:lnTo>
                  <a:moveTo>
                    <a:pt x="431" y="0"/>
                  </a:moveTo>
                  <a:lnTo>
                    <a:pt x="432" y="0"/>
                  </a:lnTo>
                  <a:moveTo>
                    <a:pt x="435" y="0"/>
                  </a:moveTo>
                  <a:lnTo>
                    <a:pt x="436" y="0"/>
                  </a:lnTo>
                  <a:moveTo>
                    <a:pt x="439" y="0"/>
                  </a:moveTo>
                  <a:lnTo>
                    <a:pt x="440" y="0"/>
                  </a:lnTo>
                  <a:moveTo>
                    <a:pt x="443" y="0"/>
                  </a:moveTo>
                  <a:lnTo>
                    <a:pt x="444" y="0"/>
                  </a:lnTo>
                  <a:moveTo>
                    <a:pt x="447" y="0"/>
                  </a:moveTo>
                  <a:lnTo>
                    <a:pt x="448" y="0"/>
                  </a:lnTo>
                  <a:moveTo>
                    <a:pt x="451" y="0"/>
                  </a:moveTo>
                  <a:lnTo>
                    <a:pt x="452" y="0"/>
                  </a:lnTo>
                  <a:moveTo>
                    <a:pt x="455" y="0"/>
                  </a:moveTo>
                  <a:lnTo>
                    <a:pt x="456" y="0"/>
                  </a:lnTo>
                  <a:moveTo>
                    <a:pt x="459" y="0"/>
                  </a:moveTo>
                  <a:lnTo>
                    <a:pt x="460" y="0"/>
                  </a:lnTo>
                  <a:moveTo>
                    <a:pt x="463" y="0"/>
                  </a:moveTo>
                  <a:lnTo>
                    <a:pt x="464" y="0"/>
                  </a:lnTo>
                  <a:moveTo>
                    <a:pt x="467" y="0"/>
                  </a:moveTo>
                  <a:lnTo>
                    <a:pt x="468" y="0"/>
                  </a:lnTo>
                  <a:moveTo>
                    <a:pt x="471" y="0"/>
                  </a:moveTo>
                  <a:lnTo>
                    <a:pt x="472" y="0"/>
                  </a:lnTo>
                  <a:moveTo>
                    <a:pt x="475" y="0"/>
                  </a:moveTo>
                  <a:lnTo>
                    <a:pt x="476" y="0"/>
                  </a:lnTo>
                  <a:moveTo>
                    <a:pt x="479" y="0"/>
                  </a:moveTo>
                  <a:lnTo>
                    <a:pt x="480" y="0"/>
                  </a:lnTo>
                  <a:moveTo>
                    <a:pt x="483" y="0"/>
                  </a:moveTo>
                  <a:lnTo>
                    <a:pt x="484" y="0"/>
                  </a:lnTo>
                  <a:moveTo>
                    <a:pt x="487" y="0"/>
                  </a:moveTo>
                  <a:lnTo>
                    <a:pt x="488" y="0"/>
                  </a:lnTo>
                  <a:moveTo>
                    <a:pt x="491" y="0"/>
                  </a:moveTo>
                  <a:lnTo>
                    <a:pt x="492" y="0"/>
                  </a:lnTo>
                  <a:moveTo>
                    <a:pt x="495" y="0"/>
                  </a:moveTo>
                  <a:lnTo>
                    <a:pt x="496" y="0"/>
                  </a:lnTo>
                  <a:moveTo>
                    <a:pt x="499" y="0"/>
                  </a:moveTo>
                  <a:lnTo>
                    <a:pt x="500" y="0"/>
                  </a:lnTo>
                  <a:moveTo>
                    <a:pt x="503" y="0"/>
                  </a:moveTo>
                  <a:lnTo>
                    <a:pt x="504" y="0"/>
                  </a:lnTo>
                  <a:moveTo>
                    <a:pt x="507" y="0"/>
                  </a:moveTo>
                  <a:lnTo>
                    <a:pt x="508" y="0"/>
                  </a:lnTo>
                  <a:moveTo>
                    <a:pt x="511" y="0"/>
                  </a:moveTo>
                  <a:lnTo>
                    <a:pt x="512" y="0"/>
                  </a:lnTo>
                  <a:moveTo>
                    <a:pt x="515" y="0"/>
                  </a:moveTo>
                  <a:lnTo>
                    <a:pt x="516" y="0"/>
                  </a:lnTo>
                  <a:moveTo>
                    <a:pt x="519" y="0"/>
                  </a:moveTo>
                  <a:lnTo>
                    <a:pt x="520" y="0"/>
                  </a:lnTo>
                  <a:moveTo>
                    <a:pt x="523" y="0"/>
                  </a:moveTo>
                  <a:lnTo>
                    <a:pt x="524" y="0"/>
                  </a:lnTo>
                  <a:moveTo>
                    <a:pt x="527" y="0"/>
                  </a:moveTo>
                  <a:lnTo>
                    <a:pt x="528" y="0"/>
                  </a:lnTo>
                  <a:moveTo>
                    <a:pt x="531" y="0"/>
                  </a:moveTo>
                  <a:lnTo>
                    <a:pt x="532" y="0"/>
                  </a:lnTo>
                </a:path>
              </a:pathLst>
            </a:custGeom>
            <a:noFill/>
            <a:ln w="7938" cap="rnd">
              <a:solidFill>
                <a:srgbClr val="DDDD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Line 56">
              <a:extLst>
                <a:ext uri="{FF2B5EF4-FFF2-40B4-BE49-F238E27FC236}">
                  <a16:creationId xmlns:a16="http://schemas.microsoft.com/office/drawing/2014/main" id="{437F4707-40B6-4C25-949A-BBF3FADF4B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0" y="1566"/>
              <a:ext cx="2455" cy="2453"/>
            </a:xfrm>
            <a:prstGeom prst="line">
              <a:avLst/>
            </a:prstGeom>
            <a:noFill/>
            <a:ln w="7938" cap="rnd">
              <a:solidFill>
                <a:srgbClr val="A9A9A9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57">
              <a:extLst>
                <a:ext uri="{FF2B5EF4-FFF2-40B4-BE49-F238E27FC236}">
                  <a16:creationId xmlns:a16="http://schemas.microsoft.com/office/drawing/2014/main" id="{5B4FAB20-406A-4FD2-8A41-F68C322CA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2" y="1658"/>
              <a:ext cx="2271" cy="2270"/>
            </a:xfrm>
            <a:custGeom>
              <a:avLst/>
              <a:gdLst>
                <a:gd name="T0" fmla="*/ 495 w 495"/>
                <a:gd name="T1" fmla="*/ 0 h 495"/>
                <a:gd name="T2" fmla="*/ 490 w 495"/>
                <a:gd name="T3" fmla="*/ 0 h 495"/>
                <a:gd name="T4" fmla="*/ 460 w 495"/>
                <a:gd name="T5" fmla="*/ 0 h 495"/>
                <a:gd name="T6" fmla="*/ 425 w 495"/>
                <a:gd name="T7" fmla="*/ 0 h 495"/>
                <a:gd name="T8" fmla="*/ 381 w 495"/>
                <a:gd name="T9" fmla="*/ 0 h 495"/>
                <a:gd name="T10" fmla="*/ 328 w 495"/>
                <a:gd name="T11" fmla="*/ 0 h 495"/>
                <a:gd name="T12" fmla="*/ 237 w 495"/>
                <a:gd name="T13" fmla="*/ 0 h 495"/>
                <a:gd name="T14" fmla="*/ 152 w 495"/>
                <a:gd name="T15" fmla="*/ 35 h 495"/>
                <a:gd name="T16" fmla="*/ 79 w 495"/>
                <a:gd name="T17" fmla="*/ 212 h 495"/>
                <a:gd name="T18" fmla="*/ 44 w 495"/>
                <a:gd name="T19" fmla="*/ 424 h 495"/>
                <a:gd name="T20" fmla="*/ 21 w 495"/>
                <a:gd name="T21" fmla="*/ 424 h 495"/>
                <a:gd name="T22" fmla="*/ 3 w 495"/>
                <a:gd name="T23" fmla="*/ 460 h 495"/>
                <a:gd name="T24" fmla="*/ 0 w 495"/>
                <a:gd name="T25" fmla="*/ 460 h 495"/>
                <a:gd name="T26" fmla="*/ 0 w 495"/>
                <a:gd name="T27" fmla="*/ 495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5" h="495">
                  <a:moveTo>
                    <a:pt x="495" y="0"/>
                  </a:moveTo>
                  <a:lnTo>
                    <a:pt x="490" y="0"/>
                  </a:lnTo>
                  <a:lnTo>
                    <a:pt x="460" y="0"/>
                  </a:lnTo>
                  <a:lnTo>
                    <a:pt x="425" y="0"/>
                  </a:lnTo>
                  <a:lnTo>
                    <a:pt x="381" y="0"/>
                  </a:lnTo>
                  <a:lnTo>
                    <a:pt x="328" y="0"/>
                  </a:lnTo>
                  <a:lnTo>
                    <a:pt x="237" y="0"/>
                  </a:lnTo>
                  <a:lnTo>
                    <a:pt x="152" y="35"/>
                  </a:lnTo>
                  <a:lnTo>
                    <a:pt x="79" y="212"/>
                  </a:lnTo>
                  <a:lnTo>
                    <a:pt x="44" y="424"/>
                  </a:lnTo>
                  <a:lnTo>
                    <a:pt x="21" y="424"/>
                  </a:lnTo>
                  <a:lnTo>
                    <a:pt x="3" y="460"/>
                  </a:lnTo>
                  <a:lnTo>
                    <a:pt x="0" y="460"/>
                  </a:lnTo>
                  <a:lnTo>
                    <a:pt x="0" y="495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Rectangle 58">
              <a:extLst>
                <a:ext uri="{FF2B5EF4-FFF2-40B4-BE49-F238E27FC236}">
                  <a16:creationId xmlns:a16="http://schemas.microsoft.com/office/drawing/2014/main" id="{41827C4C-5F9F-4DC7-A3E5-ABCA688C8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" y="1809"/>
              <a:ext cx="14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Rectangle 59">
              <a:extLst>
                <a:ext uri="{FF2B5EF4-FFF2-40B4-BE49-F238E27FC236}">
                  <a16:creationId xmlns:a16="http://schemas.microsoft.com/office/drawing/2014/main" id="{EBBA1DEE-9746-4AE5-AC73-075B25013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4" y="1828"/>
              <a:ext cx="1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Rectangle 60">
              <a:extLst>
                <a:ext uri="{FF2B5EF4-FFF2-40B4-BE49-F238E27FC236}">
                  <a16:creationId xmlns:a16="http://schemas.microsoft.com/office/drawing/2014/main" id="{4E9C959C-2E09-4701-9F24-11400A2A0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1814"/>
              <a:ext cx="2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Rectangle 61">
              <a:extLst>
                <a:ext uri="{FF2B5EF4-FFF2-40B4-BE49-F238E27FC236}">
                  <a16:creationId xmlns:a16="http://schemas.microsoft.com/office/drawing/2014/main" id="{905A03AF-52E0-4DB8-B54D-815A1CF2B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1823"/>
              <a:ext cx="23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Rectangle 62">
              <a:extLst>
                <a:ext uri="{FF2B5EF4-FFF2-40B4-BE49-F238E27FC236}">
                  <a16:creationId xmlns:a16="http://schemas.microsoft.com/office/drawing/2014/main" id="{C63BD211-32F1-467C-9668-44C761B10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1819"/>
              <a:ext cx="2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Rectangle 63">
              <a:extLst>
                <a:ext uri="{FF2B5EF4-FFF2-40B4-BE49-F238E27FC236}">
                  <a16:creationId xmlns:a16="http://schemas.microsoft.com/office/drawing/2014/main" id="{09B3ED66-610C-45B9-B756-29720D4B7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1819"/>
              <a:ext cx="2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Oval 64">
              <a:extLst>
                <a:ext uri="{FF2B5EF4-FFF2-40B4-BE49-F238E27FC236}">
                  <a16:creationId xmlns:a16="http://schemas.microsoft.com/office/drawing/2014/main" id="{9250B0A2-FE73-4571-BBBC-FBA363EEC3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0" y="1809"/>
              <a:ext cx="18" cy="19"/>
            </a:xfrm>
            <a:prstGeom prst="ellipse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131" name="Rectangle 5">
            <a:extLst>
              <a:ext uri="{FF2B5EF4-FFF2-40B4-BE49-F238E27FC236}">
                <a16:creationId xmlns:a16="http://schemas.microsoft.com/office/drawing/2014/main" id="{CA8349C3-F21D-43DA-A5FF-8810621CB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236" y="3317674"/>
            <a:ext cx="879256" cy="18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Specificity</a:t>
            </a:r>
            <a:endParaRPr kumimoji="0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6">
            <a:extLst>
              <a:ext uri="{FF2B5EF4-FFF2-40B4-BE49-F238E27FC236}">
                <a16:creationId xmlns:a16="http://schemas.microsoft.com/office/drawing/2014/main" id="{44176266-5042-4F19-917B-E010E336886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12710" y="1665620"/>
            <a:ext cx="763927" cy="18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Sensitivity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3874A812-796A-4BAD-9A6D-F3607C6C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796" y="2511841"/>
            <a:ext cx="7964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AUC: 0.83</a:t>
            </a:r>
            <a:endParaRPr kumimoji="0" lang="ja-JP" altLang="ja-JP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5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9398</TotalTime>
  <Words>54</Words>
  <Application>Microsoft Office PowerPoint</Application>
  <PresentationFormat>画面に合わせる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平中孝明</dc:creator>
  <cp:lastModifiedBy>粕谷 美紀</cp:lastModifiedBy>
  <cp:revision>135</cp:revision>
  <dcterms:modified xsi:type="dcterms:W3CDTF">2020-06-29T07:00:26Z</dcterms:modified>
</cp:coreProperties>
</file>