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6" r:id="rId2"/>
    <p:sldId id="285" r:id="rId3"/>
    <p:sldId id="287" r:id="rId4"/>
    <p:sldId id="288" r:id="rId5"/>
    <p:sldId id="298" r:id="rId6"/>
    <p:sldId id="299" r:id="rId7"/>
  </p:sldIdLst>
  <p:sldSz cx="6858000" cy="9144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孝明 平中" initials="孝明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FFFFFF"/>
    <a:srgbClr val="575757"/>
    <a:srgbClr val="5E5E5E"/>
    <a:srgbClr val="7B7B7B"/>
    <a:srgbClr val="797979"/>
    <a:srgbClr val="868686"/>
    <a:srgbClr val="646464"/>
    <a:srgbClr val="7E7E7E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94238" autoAdjust="0"/>
  </p:normalViewPr>
  <p:slideViewPr>
    <p:cSldViewPr snapToGrid="0">
      <p:cViewPr varScale="1">
        <p:scale>
          <a:sx n="54" d="100"/>
          <a:sy n="54" d="100"/>
        </p:scale>
        <p:origin x="219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ume\Desktop\NEW%20project\&#26834;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ume\Desktop\NEW%20project\&#26834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Sheet1!$C$5:$J$5</c:f>
                <c:numCache>
                  <c:formatCode>General</c:formatCode>
                  <c:ptCount val="8"/>
                  <c:pt idx="0">
                    <c:v>5.5955473065522314</c:v>
                  </c:pt>
                  <c:pt idx="1">
                    <c:v>4.8388966340396848</c:v>
                  </c:pt>
                  <c:pt idx="2">
                    <c:v>4.9243483172097333</c:v>
                  </c:pt>
                  <c:pt idx="3">
                    <c:v>5.7279083652204852</c:v>
                  </c:pt>
                  <c:pt idx="4">
                    <c:v>5.0712161815575074</c:v>
                  </c:pt>
                  <c:pt idx="5">
                    <c:v>2.3256700434763804</c:v>
                  </c:pt>
                  <c:pt idx="6">
                    <c:v>4.2512190202216962</c:v>
                  </c:pt>
                  <c:pt idx="7">
                    <c:v>6.0631222358753032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Sheet1!$C$4:$J$4</c:f>
              <c:numCache>
                <c:formatCode>General</c:formatCode>
                <c:ptCount val="8"/>
                <c:pt idx="0">
                  <c:v>52.776470588235291</c:v>
                </c:pt>
                <c:pt idx="1">
                  <c:v>66.009090909090915</c:v>
                </c:pt>
                <c:pt idx="2">
                  <c:v>67.95</c:v>
                </c:pt>
                <c:pt idx="3">
                  <c:v>29.861764705882351</c:v>
                </c:pt>
                <c:pt idx="4">
                  <c:v>35.114705882352943</c:v>
                </c:pt>
                <c:pt idx="5">
                  <c:v>63.75</c:v>
                </c:pt>
                <c:pt idx="6">
                  <c:v>41.024242424242431</c:v>
                </c:pt>
                <c:pt idx="7">
                  <c:v>43.911764705882355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7-4C7E-A63C-1DC00E3F9CBA}"/>
            </c:ext>
          </c:extLst>
        </c:ser>
        <c:ser>
          <c:idx val="0"/>
          <c:order val="1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Sheet1!$M$5:$T$5</c:f>
                <c:numCache>
                  <c:formatCode>General</c:formatCode>
                  <c:ptCount val="8"/>
                  <c:pt idx="0">
                    <c:v>3.0246322090462527</c:v>
                  </c:pt>
                  <c:pt idx="1">
                    <c:v>3.0225375652476738</c:v>
                  </c:pt>
                  <c:pt idx="2">
                    <c:v>2.1952068998919692</c:v>
                  </c:pt>
                  <c:pt idx="3">
                    <c:v>4.9000000000000004</c:v>
                  </c:pt>
                  <c:pt idx="4">
                    <c:v>4.0589489608353855</c:v>
                  </c:pt>
                  <c:pt idx="5">
                    <c:v>2.1854671506720669</c:v>
                  </c:pt>
                  <c:pt idx="6">
                    <c:v>3.0568236237419169</c:v>
                  </c:pt>
                  <c:pt idx="7">
                    <c:v>3.2324511834343466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Sheet1!$M$4:$T$4</c:f>
              <c:numCache>
                <c:formatCode>General</c:formatCode>
                <c:ptCount val="8"/>
                <c:pt idx="0">
                  <c:v>82.14473684210526</c:v>
                </c:pt>
                <c:pt idx="1">
                  <c:v>76.560526315789474</c:v>
                </c:pt>
                <c:pt idx="2">
                  <c:v>86.10526315789474</c:v>
                </c:pt>
                <c:pt idx="3">
                  <c:v>54.210526315789473</c:v>
                </c:pt>
                <c:pt idx="4">
                  <c:v>56.918421052631579</c:v>
                </c:pt>
                <c:pt idx="5">
                  <c:v>84.736842105263165</c:v>
                </c:pt>
                <c:pt idx="6">
                  <c:v>63.202702702702702</c:v>
                </c:pt>
                <c:pt idx="7">
                  <c:v>11.171428571428571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7-4C7E-A63C-1DC00E3F9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557352"/>
        <c:axId val="783559648"/>
      </c:barChart>
      <c:catAx>
        <c:axId val="783557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783559648"/>
        <c:crosses val="autoZero"/>
        <c:auto val="1"/>
        <c:lblAlgn val="ctr"/>
        <c:lblOffset val="100"/>
        <c:noMultiLvlLbl val="0"/>
      </c:catAx>
      <c:valAx>
        <c:axId val="783559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783557352"/>
        <c:crosses val="autoZero"/>
        <c:crossBetween val="between"/>
        <c:majorUnit val="20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Sheet1!$C$16:$J$16</c:f>
                <c:numCache>
                  <c:formatCode>General</c:formatCode>
                  <c:ptCount val="8"/>
                  <c:pt idx="0">
                    <c:v>3.760910055351558</c:v>
                  </c:pt>
                  <c:pt idx="1">
                    <c:v>4.2278581552009111</c:v>
                  </c:pt>
                  <c:pt idx="2">
                    <c:v>4.1434318156432077</c:v>
                  </c:pt>
                  <c:pt idx="3">
                    <c:v>4.9954627939838669</c:v>
                  </c:pt>
                  <c:pt idx="4">
                    <c:v>3.5034806146507451</c:v>
                  </c:pt>
                  <c:pt idx="5">
                    <c:v>1.7469766562955928</c:v>
                  </c:pt>
                  <c:pt idx="6">
                    <c:v>3.0750447519926203</c:v>
                  </c:pt>
                  <c:pt idx="7">
                    <c:v>4.6152328076225677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Sheet1!$C$15:$J$15</c:f>
              <c:numCache>
                <c:formatCode>General</c:formatCode>
                <c:ptCount val="8"/>
                <c:pt idx="0">
                  <c:v>53.633333333333333</c:v>
                </c:pt>
                <c:pt idx="1">
                  <c:v>63.438095238095244</c:v>
                </c:pt>
                <c:pt idx="2">
                  <c:v>60.857142857142854</c:v>
                </c:pt>
                <c:pt idx="3">
                  <c:v>22.38095238095238</c:v>
                </c:pt>
                <c:pt idx="4">
                  <c:v>25.476190476190474</c:v>
                </c:pt>
                <c:pt idx="5">
                  <c:v>55.636363636363633</c:v>
                </c:pt>
                <c:pt idx="6">
                  <c:v>32.713636363636368</c:v>
                </c:pt>
                <c:pt idx="7">
                  <c:v>45.739130434782609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A-476A-9206-A9E801164490}"/>
            </c:ext>
          </c:extLst>
        </c:ser>
        <c:ser>
          <c:idx val="0"/>
          <c:order val="1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Sheet1!$M$16:$T$16</c:f>
                <c:numCache>
                  <c:formatCode>General</c:formatCode>
                  <c:ptCount val="8"/>
                  <c:pt idx="0">
                    <c:v>3.4593481137319348</c:v>
                  </c:pt>
                  <c:pt idx="1">
                    <c:v>3.6377287008719184</c:v>
                  </c:pt>
                  <c:pt idx="2">
                    <c:v>3.6203326608033199</c:v>
                  </c:pt>
                  <c:pt idx="3">
                    <c:v>5.2039836909850763</c:v>
                  </c:pt>
                  <c:pt idx="4">
                    <c:v>5.0019013406340989</c:v>
                  </c:pt>
                  <c:pt idx="5">
                    <c:v>1.6116836397349739</c:v>
                  </c:pt>
                  <c:pt idx="6">
                    <c:v>2.5001689254522632</c:v>
                  </c:pt>
                  <c:pt idx="7">
                    <c:v>3.4196147585098471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Sheet1!$M$15:$T$15</c:f>
              <c:numCache>
                <c:formatCode>General</c:formatCode>
                <c:ptCount val="8"/>
                <c:pt idx="0">
                  <c:v>78.916666666666671</c:v>
                </c:pt>
                <c:pt idx="1">
                  <c:v>76.809583333333336</c:v>
                </c:pt>
                <c:pt idx="2">
                  <c:v>82.691250000000011</c:v>
                </c:pt>
                <c:pt idx="3">
                  <c:v>46.041666666666664</c:v>
                </c:pt>
                <c:pt idx="4">
                  <c:v>58.385416666666664</c:v>
                </c:pt>
                <c:pt idx="5">
                  <c:v>85.583333333333329</c:v>
                </c:pt>
                <c:pt idx="6">
                  <c:v>63.087499999999999</c:v>
                </c:pt>
                <c:pt idx="7">
                  <c:v>15.291666666666666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A-476A-9206-A9E801164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775416"/>
        <c:axId val="880771808"/>
      </c:barChart>
      <c:catAx>
        <c:axId val="880775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880771808"/>
        <c:crosses val="autoZero"/>
        <c:auto val="1"/>
        <c:lblAlgn val="ctr"/>
        <c:lblOffset val="100"/>
        <c:noMultiLvlLbl val="0"/>
      </c:catAx>
      <c:valAx>
        <c:axId val="8807718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880775416"/>
        <c:crosses val="autoZero"/>
        <c:crossBetween val="between"/>
        <c:majorUnit val="20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2D90908-D019-48E4-8077-BA25C8D20D5F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89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C8137C5-DBCB-4C8A-845B-62F6194F9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9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いとうやちよ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37C5-DBCB-4C8A-845B-62F6194F91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72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37C5-DBCB-4C8A-845B-62F6194F91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62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37C5-DBCB-4C8A-845B-62F6194F91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77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4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80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4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21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4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7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4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93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3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58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8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9B39-AFC6-42C0-90F7-6FE02029DF94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44DE-6872-4A52-AEE9-7E16F4B1A0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A12FF3-0B75-41C9-923E-74B7E086CAA7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屋内, テーブル, 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D52C08B3-C099-48F4-9415-C6FB9CF339D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r="21549"/>
          <a:stretch/>
        </p:blipFill>
        <p:spPr>
          <a:xfrm>
            <a:off x="4543200" y="1004400"/>
            <a:ext cx="2134800" cy="1983600"/>
          </a:xfrm>
          <a:prstGeom prst="rect">
            <a:avLst/>
          </a:prstGeom>
        </p:spPr>
      </p:pic>
      <p:pic>
        <p:nvPicPr>
          <p:cNvPr id="7" name="図 6" descr="動物, 屋内, 食品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3FFD69C-C289-4302-BD2A-A1D8BC8772F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23763"/>
          <a:stretch/>
        </p:blipFill>
        <p:spPr>
          <a:xfrm>
            <a:off x="2385000" y="1004400"/>
            <a:ext cx="2134800" cy="1983600"/>
          </a:xfrm>
          <a:prstGeom prst="rect">
            <a:avLst/>
          </a:prstGeom>
        </p:spPr>
      </p:pic>
      <p:pic>
        <p:nvPicPr>
          <p:cNvPr id="9" name="図 8" descr="屋内, ホワイト, 座る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E158975B-25C6-42AD-9E27-D0E1BC441041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21550"/>
          <a:stretch/>
        </p:blipFill>
        <p:spPr>
          <a:xfrm>
            <a:off x="226800" y="1008000"/>
            <a:ext cx="2134800" cy="1983600"/>
          </a:xfrm>
          <a:prstGeom prst="rect">
            <a:avLst/>
          </a:prstGeom>
        </p:spPr>
      </p:pic>
      <p:pic>
        <p:nvPicPr>
          <p:cNvPr id="14" name="図 13" descr="屋内, ホワイト, 座る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54A90E5B-B224-4E8E-9771-1584379CE1D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r="21550"/>
          <a:stretch/>
        </p:blipFill>
        <p:spPr>
          <a:xfrm>
            <a:off x="4543200" y="1004400"/>
            <a:ext cx="2134800" cy="1983600"/>
          </a:xfrm>
          <a:prstGeom prst="rect">
            <a:avLst/>
          </a:prstGeom>
        </p:spPr>
      </p:pic>
      <p:pic>
        <p:nvPicPr>
          <p:cNvPr id="15" name="図 14" descr="屋内, テーブル, 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8346DE9E-E5D8-4165-8E19-D0156F78610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r="21549"/>
          <a:stretch/>
        </p:blipFill>
        <p:spPr>
          <a:xfrm>
            <a:off x="226800" y="1004400"/>
            <a:ext cx="2134800" cy="1983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8CCC46-E231-4E46-A358-086E0F2440C8}"/>
              </a:ext>
            </a:extLst>
          </p:cNvPr>
          <p:cNvSpPr txBox="1"/>
          <p:nvPr/>
        </p:nvSpPr>
        <p:spPr>
          <a:xfrm>
            <a:off x="4543696" y="981052"/>
            <a:ext cx="21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F563662-03E0-46BF-B231-BA151A085A73}"/>
              </a:ext>
            </a:extLst>
          </p:cNvPr>
          <p:cNvSpPr txBox="1"/>
          <p:nvPr/>
        </p:nvSpPr>
        <p:spPr>
          <a:xfrm>
            <a:off x="2385746" y="981052"/>
            <a:ext cx="22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972E67-A04C-48C4-93BF-79908D189CA6}"/>
              </a:ext>
            </a:extLst>
          </p:cNvPr>
          <p:cNvSpPr txBox="1"/>
          <p:nvPr/>
        </p:nvSpPr>
        <p:spPr>
          <a:xfrm>
            <a:off x="225804" y="981052"/>
            <a:ext cx="22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26C040-6874-4DEB-A752-1F94881CE056}"/>
              </a:ext>
            </a:extLst>
          </p:cNvPr>
          <p:cNvSpPr txBox="1"/>
          <p:nvPr/>
        </p:nvSpPr>
        <p:spPr>
          <a:xfrm>
            <a:off x="1294200" y="1219579"/>
            <a:ext cx="534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CF95C9-1E0F-40E3-87C0-7BE309A55A91}"/>
              </a:ext>
            </a:extLst>
          </p:cNvPr>
          <p:cNvSpPr txBox="1"/>
          <p:nvPr/>
        </p:nvSpPr>
        <p:spPr>
          <a:xfrm>
            <a:off x="979272" y="2417580"/>
            <a:ext cx="534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MTP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2C1808C-D2AE-414B-92AD-E48B2907AF73}"/>
              </a:ext>
            </a:extLst>
          </p:cNvPr>
          <p:cNvSpPr txBox="1"/>
          <p:nvPr/>
        </p:nvSpPr>
        <p:spPr>
          <a:xfrm>
            <a:off x="2799506" y="2526931"/>
            <a:ext cx="1305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Ultrabraid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31CB2A-E6B9-4E48-8DB5-91E65903DC02}"/>
              </a:ext>
            </a:extLst>
          </p:cNvPr>
          <p:cNvSpPr txBox="1"/>
          <p:nvPr/>
        </p:nvSpPr>
        <p:spPr>
          <a:xfrm>
            <a:off x="696383" y="1606902"/>
            <a:ext cx="565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74397B3-58D5-411A-A4FF-A83FDFC4269E}"/>
              </a:ext>
            </a:extLst>
          </p:cNvPr>
          <p:cNvCxnSpPr>
            <a:cxnSpLocks/>
          </p:cNvCxnSpPr>
          <p:nvPr/>
        </p:nvCxnSpPr>
        <p:spPr>
          <a:xfrm flipH="1" flipV="1">
            <a:off x="2959704" y="2362856"/>
            <a:ext cx="47326" cy="207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11305F-019C-4E7A-9B7D-68D9F28B9BF8}"/>
              </a:ext>
            </a:extLst>
          </p:cNvPr>
          <p:cNvSpPr txBox="1"/>
          <p:nvPr/>
        </p:nvSpPr>
        <p:spPr>
          <a:xfrm>
            <a:off x="3539957" y="1781848"/>
            <a:ext cx="760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-Fix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87EB6B5-57A6-4F4F-A42D-855F990B4AE0}"/>
              </a:ext>
            </a:extLst>
          </p:cNvPr>
          <p:cNvCxnSpPr>
            <a:cxnSpLocks/>
          </p:cNvCxnSpPr>
          <p:nvPr/>
        </p:nvCxnSpPr>
        <p:spPr>
          <a:xfrm flipH="1">
            <a:off x="3799454" y="2030576"/>
            <a:ext cx="120826" cy="262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A12FF3-0B75-41C9-923E-74B7E086CAA7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2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FA69A41-02AB-415C-A0C6-54E1C70AB62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8" r="5963"/>
          <a:stretch/>
        </p:blipFill>
        <p:spPr>
          <a:xfrm>
            <a:off x="4543696" y="1005235"/>
            <a:ext cx="2134800" cy="1983600"/>
          </a:xfrm>
          <a:prstGeom prst="rect">
            <a:avLst/>
          </a:prstGeom>
        </p:spPr>
      </p:pic>
      <p:pic>
        <p:nvPicPr>
          <p:cNvPr id="32" name="図 31" descr="室内 が含まれている画像&#10;&#10;自動的に生成された説明">
            <a:extLst>
              <a:ext uri="{FF2B5EF4-FFF2-40B4-BE49-F238E27FC236}">
                <a16:creationId xmlns:a16="http://schemas.microsoft.com/office/drawing/2014/main" id="{CC9603BE-CE95-41EA-9CEC-BEFE0EE250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4" r="4257"/>
          <a:stretch/>
        </p:blipFill>
        <p:spPr>
          <a:xfrm>
            <a:off x="2385746" y="1005235"/>
            <a:ext cx="2134800" cy="19836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46C0CE5-024A-45DC-AA30-FF0E136CEF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9039" r="7304"/>
          <a:stretch/>
        </p:blipFill>
        <p:spPr>
          <a:xfrm>
            <a:off x="225804" y="1006276"/>
            <a:ext cx="2134800" cy="19836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A6BEC23-E044-444E-9AD4-78EDAB40CAA7}"/>
              </a:ext>
            </a:extLst>
          </p:cNvPr>
          <p:cNvSpPr txBox="1"/>
          <p:nvPr/>
        </p:nvSpPr>
        <p:spPr>
          <a:xfrm>
            <a:off x="4543696" y="981052"/>
            <a:ext cx="21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6CAB4F2-3B49-4996-BCF2-4AFC32E274E1}"/>
              </a:ext>
            </a:extLst>
          </p:cNvPr>
          <p:cNvSpPr txBox="1"/>
          <p:nvPr/>
        </p:nvSpPr>
        <p:spPr>
          <a:xfrm>
            <a:off x="2385746" y="981052"/>
            <a:ext cx="22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76E6429-0169-46D2-A990-69B5432ACC95}"/>
              </a:ext>
            </a:extLst>
          </p:cNvPr>
          <p:cNvSpPr txBox="1"/>
          <p:nvPr/>
        </p:nvSpPr>
        <p:spPr>
          <a:xfrm>
            <a:off x="225804" y="981052"/>
            <a:ext cx="22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6956DD-9903-4AD3-8B43-A5F9F2AEA1A2}"/>
              </a:ext>
            </a:extLst>
          </p:cNvPr>
          <p:cNvSpPr txBox="1"/>
          <p:nvPr/>
        </p:nvSpPr>
        <p:spPr>
          <a:xfrm>
            <a:off x="1016297" y="1089189"/>
            <a:ext cx="534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CA8409B-195F-48D6-AB60-26B2F385CE89}"/>
              </a:ext>
            </a:extLst>
          </p:cNvPr>
          <p:cNvSpPr txBox="1"/>
          <p:nvPr/>
        </p:nvSpPr>
        <p:spPr>
          <a:xfrm>
            <a:off x="994948" y="2546389"/>
            <a:ext cx="534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MTP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CCBD111-7B03-4286-B2C3-02A55D62C34D}"/>
              </a:ext>
            </a:extLst>
          </p:cNvPr>
          <p:cNvSpPr txBox="1"/>
          <p:nvPr/>
        </p:nvSpPr>
        <p:spPr>
          <a:xfrm>
            <a:off x="871126" y="2163650"/>
            <a:ext cx="1305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Ultrabraid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B954511-EA17-42A7-82D4-E5F0E401B408}"/>
              </a:ext>
            </a:extLst>
          </p:cNvPr>
          <p:cNvSpPr txBox="1"/>
          <p:nvPr/>
        </p:nvSpPr>
        <p:spPr>
          <a:xfrm>
            <a:off x="3032274" y="2539068"/>
            <a:ext cx="1305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#2 </a:t>
            </a:r>
            <a:r>
              <a:rPr kumimoji="1" lang="en-US" altLang="ja-JP" sz="1100" dirty="0" err="1">
                <a:latin typeface="Arial" panose="020B0604020202020204" pitchFamily="34" charset="0"/>
                <a:cs typeface="Arial" panose="020B0604020202020204" pitchFamily="34" charset="0"/>
              </a:rPr>
              <a:t>Ultrabraid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3FD30754-1BB8-4DD7-B8CE-E06BF9EA8526}"/>
              </a:ext>
            </a:extLst>
          </p:cNvPr>
          <p:cNvCxnSpPr>
            <a:cxnSpLocks/>
          </p:cNvCxnSpPr>
          <p:nvPr/>
        </p:nvCxnSpPr>
        <p:spPr>
          <a:xfrm flipH="1" flipV="1">
            <a:off x="2969207" y="2090711"/>
            <a:ext cx="241945" cy="454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A8A0A3E-1B36-45E7-9572-D6BCDD296543}"/>
              </a:ext>
            </a:extLst>
          </p:cNvPr>
          <p:cNvSpPr txBox="1"/>
          <p:nvPr/>
        </p:nvSpPr>
        <p:spPr>
          <a:xfrm>
            <a:off x="1311334" y="1675993"/>
            <a:ext cx="565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F60DD71-CA31-4D56-871A-FED259B9B3D7}"/>
              </a:ext>
            </a:extLst>
          </p:cNvPr>
          <p:cNvCxnSpPr>
            <a:cxnSpLocks/>
          </p:cNvCxnSpPr>
          <p:nvPr/>
        </p:nvCxnSpPr>
        <p:spPr>
          <a:xfrm flipH="1" flipV="1">
            <a:off x="1202094" y="1972851"/>
            <a:ext cx="81417" cy="235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E856DD6-F6D6-41F3-91C0-672EAD27AA50}"/>
              </a:ext>
            </a:extLst>
          </p:cNvPr>
          <p:cNvCxnSpPr>
            <a:cxnSpLocks/>
          </p:cNvCxnSpPr>
          <p:nvPr/>
        </p:nvCxnSpPr>
        <p:spPr>
          <a:xfrm flipV="1">
            <a:off x="3859639" y="1929655"/>
            <a:ext cx="261315" cy="614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A12FF3-0B75-41C9-923E-74B7E086CAA7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3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E28B38C-474B-4580-BBC3-5626A6EED96B}"/>
              </a:ext>
            </a:extLst>
          </p:cNvPr>
          <p:cNvGrpSpPr/>
          <p:nvPr/>
        </p:nvGrpSpPr>
        <p:grpSpPr>
          <a:xfrm>
            <a:off x="984264" y="974039"/>
            <a:ext cx="4730736" cy="3475183"/>
            <a:chOff x="984264" y="935939"/>
            <a:chExt cx="4730736" cy="347518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DB76C7C-90A4-4C68-8B97-36A63DFD2BB9}"/>
                </a:ext>
              </a:extLst>
            </p:cNvPr>
            <p:cNvSpPr txBox="1"/>
            <p:nvPr/>
          </p:nvSpPr>
          <p:spPr>
            <a:xfrm rot="19076715">
              <a:off x="1880773" y="3714750"/>
              <a:ext cx="7889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Symptoms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8AE4BE5-648B-401A-8552-0038A2BBA8DD}"/>
                </a:ext>
              </a:extLst>
            </p:cNvPr>
            <p:cNvSpPr txBox="1"/>
            <p:nvPr/>
          </p:nvSpPr>
          <p:spPr>
            <a:xfrm rot="19076715">
              <a:off x="2584409" y="371475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ADL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33083AD-F361-4758-B18A-182D594F7398}"/>
                </a:ext>
              </a:extLst>
            </p:cNvPr>
            <p:cNvSpPr txBox="1"/>
            <p:nvPr/>
          </p:nvSpPr>
          <p:spPr>
            <a:xfrm rot="19076715">
              <a:off x="2934293" y="3714750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Sport/Rec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4BAB605-0FFF-44A2-9D43-F90AD248764F}"/>
                </a:ext>
              </a:extLst>
            </p:cNvPr>
            <p:cNvSpPr txBox="1"/>
            <p:nvPr/>
          </p:nvSpPr>
          <p:spPr>
            <a:xfrm rot="19076715">
              <a:off x="1514826" y="371475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Pain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FC7F4CB-72D0-4473-8497-A933715C6380}"/>
                </a:ext>
              </a:extLst>
            </p:cNvPr>
            <p:cNvSpPr txBox="1"/>
            <p:nvPr/>
          </p:nvSpPr>
          <p:spPr>
            <a:xfrm rot="19076715">
              <a:off x="3572468" y="3714750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QOL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4B60C16-6A87-4F03-B3D0-7856575A7E04}"/>
                </a:ext>
              </a:extLst>
            </p:cNvPr>
            <p:cNvSpPr txBox="1"/>
            <p:nvPr/>
          </p:nvSpPr>
          <p:spPr>
            <a:xfrm rot="19076715">
              <a:off x="3941462" y="3714750"/>
              <a:ext cx="6607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Lysholm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AF4799C-901C-4340-BB9D-39FD1229C029}"/>
                </a:ext>
              </a:extLst>
            </p:cNvPr>
            <p:cNvSpPr txBox="1"/>
            <p:nvPr/>
          </p:nvSpPr>
          <p:spPr>
            <a:xfrm rot="19076715">
              <a:off x="4580474" y="3714750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IKDC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0D601D8-324D-4EDC-B3F5-F4441DB1F3F0}"/>
                </a:ext>
              </a:extLst>
            </p:cNvPr>
            <p:cNvSpPr txBox="1"/>
            <p:nvPr/>
          </p:nvSpPr>
          <p:spPr>
            <a:xfrm rot="19076715">
              <a:off x="5088992" y="371475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VAS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47B05288-7FA5-4C03-92D2-A6182FC42E67}"/>
                </a:ext>
              </a:extLst>
            </p:cNvPr>
            <p:cNvSpPr txBox="1"/>
            <p:nvPr/>
          </p:nvSpPr>
          <p:spPr>
            <a:xfrm>
              <a:off x="1622240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1D05148-9144-486E-BA7B-BC59A5A35EBC}"/>
                </a:ext>
              </a:extLst>
            </p:cNvPr>
            <p:cNvSpPr txBox="1"/>
            <p:nvPr/>
          </p:nvSpPr>
          <p:spPr>
            <a:xfrm>
              <a:off x="2128885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7A76DD2E-C28F-481D-A53D-B664A746FFEE}"/>
                </a:ext>
              </a:extLst>
            </p:cNvPr>
            <p:cNvSpPr txBox="1"/>
            <p:nvPr/>
          </p:nvSpPr>
          <p:spPr>
            <a:xfrm>
              <a:off x="2635530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B20F9C11-EE55-44DC-B646-5A5059B0E5A7}"/>
                </a:ext>
              </a:extLst>
            </p:cNvPr>
            <p:cNvSpPr txBox="1"/>
            <p:nvPr/>
          </p:nvSpPr>
          <p:spPr>
            <a:xfrm>
              <a:off x="3142175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657F3C0-F845-4D1D-A729-9818ADE2161C}"/>
                </a:ext>
              </a:extLst>
            </p:cNvPr>
            <p:cNvSpPr txBox="1"/>
            <p:nvPr/>
          </p:nvSpPr>
          <p:spPr>
            <a:xfrm>
              <a:off x="3648820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CF6B8749-0C48-49DE-860E-1416DB9AA388}"/>
                </a:ext>
              </a:extLst>
            </p:cNvPr>
            <p:cNvSpPr txBox="1"/>
            <p:nvPr/>
          </p:nvSpPr>
          <p:spPr>
            <a:xfrm>
              <a:off x="4155465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EDCA11F-9F32-4AB6-B7D1-2CCE2B974141}"/>
                </a:ext>
              </a:extLst>
            </p:cNvPr>
            <p:cNvSpPr txBox="1"/>
            <p:nvPr/>
          </p:nvSpPr>
          <p:spPr>
            <a:xfrm>
              <a:off x="4662110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C3709D8-F7F6-47D6-A808-B84F6E8BBACF}"/>
                </a:ext>
              </a:extLst>
            </p:cNvPr>
            <p:cNvSpPr txBox="1"/>
            <p:nvPr/>
          </p:nvSpPr>
          <p:spPr>
            <a:xfrm>
              <a:off x="5168758" y="935939"/>
              <a:ext cx="3032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右大かっこ 53">
              <a:extLst>
                <a:ext uri="{FF2B5EF4-FFF2-40B4-BE49-F238E27FC236}">
                  <a16:creationId xmlns:a16="http://schemas.microsoft.com/office/drawing/2014/main" id="{E36DBE9A-4FE5-4B24-ACB6-3183C16944E2}"/>
                </a:ext>
              </a:extLst>
            </p:cNvPr>
            <p:cNvSpPr/>
            <p:nvPr/>
          </p:nvSpPr>
          <p:spPr>
            <a:xfrm rot="5400000">
              <a:off x="2702459" y="3007533"/>
              <a:ext cx="64343" cy="2184803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F21380C7-BA21-43EE-9D61-35D90374D168}"/>
                </a:ext>
              </a:extLst>
            </p:cNvPr>
            <p:cNvSpPr txBox="1"/>
            <p:nvPr/>
          </p:nvSpPr>
          <p:spPr>
            <a:xfrm>
              <a:off x="2510495" y="4164901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KOOS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C49410D-7CB6-44B2-A887-788E71F3EF94}"/>
                </a:ext>
              </a:extLst>
            </p:cNvPr>
            <p:cNvSpPr txBox="1"/>
            <p:nvPr/>
          </p:nvSpPr>
          <p:spPr>
            <a:xfrm rot="16200000">
              <a:off x="602268" y="2220039"/>
              <a:ext cx="10102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00" dirty="0">
                  <a:latin typeface="Arial" panose="020B0604020202020204" pitchFamily="34" charset="0"/>
                  <a:cs typeface="Arial" panose="020B0604020202020204" pitchFamily="34" charset="0"/>
                </a:rPr>
                <a:t>Clinical scores</a:t>
              </a:r>
              <a:endParaRPr kumimoji="1" lang="ja-JP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4" name="グラフ 33">
              <a:extLst>
                <a:ext uri="{FF2B5EF4-FFF2-40B4-BE49-F238E27FC236}">
                  <a16:creationId xmlns:a16="http://schemas.microsoft.com/office/drawing/2014/main" id="{F41E6D06-D18F-4351-B783-0C95A90E40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6675466"/>
                </p:ext>
              </p:extLst>
            </p:nvPr>
          </p:nvGraphicFramePr>
          <p:xfrm>
            <a:off x="1143000" y="97155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970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A12FF3-0B75-41C9-923E-74B7E086CAA7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4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9110F0-10CD-4B02-9581-A5E1FA732AD9}"/>
              </a:ext>
            </a:extLst>
          </p:cNvPr>
          <p:cNvSpPr txBox="1"/>
          <p:nvPr/>
        </p:nvSpPr>
        <p:spPr>
          <a:xfrm rot="19076715">
            <a:off x="1880773" y="3752850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20C541-710B-4EC0-84D9-6BCB36B882A1}"/>
              </a:ext>
            </a:extLst>
          </p:cNvPr>
          <p:cNvSpPr txBox="1"/>
          <p:nvPr/>
        </p:nvSpPr>
        <p:spPr>
          <a:xfrm rot="19076715">
            <a:off x="2584409" y="3752850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ADL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BF02A1-BC40-4DB7-8B6E-A2D671A40767}"/>
              </a:ext>
            </a:extLst>
          </p:cNvPr>
          <p:cNvSpPr txBox="1"/>
          <p:nvPr/>
        </p:nvSpPr>
        <p:spPr>
          <a:xfrm rot="19076715">
            <a:off x="2934293" y="375285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Sport/Rec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5B3137-63EF-471C-989E-0A54C3164F8A}"/>
              </a:ext>
            </a:extLst>
          </p:cNvPr>
          <p:cNvSpPr txBox="1"/>
          <p:nvPr/>
        </p:nvSpPr>
        <p:spPr>
          <a:xfrm rot="19076715">
            <a:off x="1514826" y="3752850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012F41-8646-408E-A2A0-43E4C43B7109}"/>
              </a:ext>
            </a:extLst>
          </p:cNvPr>
          <p:cNvSpPr txBox="1"/>
          <p:nvPr/>
        </p:nvSpPr>
        <p:spPr>
          <a:xfrm rot="19076715">
            <a:off x="3572468" y="375285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9C2EFB-36C6-4B4B-9459-9B9161BC6EC8}"/>
              </a:ext>
            </a:extLst>
          </p:cNvPr>
          <p:cNvSpPr txBox="1"/>
          <p:nvPr/>
        </p:nvSpPr>
        <p:spPr>
          <a:xfrm rot="19076715">
            <a:off x="3941462" y="3752850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Lysholm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0CE8FC-EAC2-4CB9-AE71-9F20F8212020}"/>
              </a:ext>
            </a:extLst>
          </p:cNvPr>
          <p:cNvSpPr txBox="1"/>
          <p:nvPr/>
        </p:nvSpPr>
        <p:spPr>
          <a:xfrm rot="19076715">
            <a:off x="4580474" y="3752850"/>
            <a:ext cx="490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IKDC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E44668-FF98-4AFA-8E97-A52A22335C1B}"/>
              </a:ext>
            </a:extLst>
          </p:cNvPr>
          <p:cNvSpPr txBox="1"/>
          <p:nvPr/>
        </p:nvSpPr>
        <p:spPr>
          <a:xfrm rot="19076715">
            <a:off x="5088992" y="3752850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8C971F-6FA1-47BE-80C4-FA8917C13BA8}"/>
              </a:ext>
            </a:extLst>
          </p:cNvPr>
          <p:cNvSpPr txBox="1"/>
          <p:nvPr/>
        </p:nvSpPr>
        <p:spPr>
          <a:xfrm>
            <a:off x="1622240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D2A42B-FEA4-4B53-BC22-B5B763BF3EF2}"/>
              </a:ext>
            </a:extLst>
          </p:cNvPr>
          <p:cNvSpPr txBox="1"/>
          <p:nvPr/>
        </p:nvSpPr>
        <p:spPr>
          <a:xfrm>
            <a:off x="2128885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57BEDF-BF70-42DB-AD4D-103D78C4BA9F}"/>
              </a:ext>
            </a:extLst>
          </p:cNvPr>
          <p:cNvSpPr txBox="1"/>
          <p:nvPr/>
        </p:nvSpPr>
        <p:spPr>
          <a:xfrm>
            <a:off x="2635530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676A7F-A13D-45B5-A251-F412AFB4AA1A}"/>
              </a:ext>
            </a:extLst>
          </p:cNvPr>
          <p:cNvSpPr txBox="1"/>
          <p:nvPr/>
        </p:nvSpPr>
        <p:spPr>
          <a:xfrm>
            <a:off x="3142175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C42455-D112-44B6-BC85-024ACE50C7A4}"/>
              </a:ext>
            </a:extLst>
          </p:cNvPr>
          <p:cNvSpPr txBox="1"/>
          <p:nvPr/>
        </p:nvSpPr>
        <p:spPr>
          <a:xfrm>
            <a:off x="3648820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D22C83-B785-4717-8CF5-C412C5F4365B}"/>
              </a:ext>
            </a:extLst>
          </p:cNvPr>
          <p:cNvSpPr txBox="1"/>
          <p:nvPr/>
        </p:nvSpPr>
        <p:spPr>
          <a:xfrm>
            <a:off x="4155465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9E35A3-8883-4408-B087-CAC6545CDE11}"/>
              </a:ext>
            </a:extLst>
          </p:cNvPr>
          <p:cNvSpPr txBox="1"/>
          <p:nvPr/>
        </p:nvSpPr>
        <p:spPr>
          <a:xfrm>
            <a:off x="4662110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02F9D3-3435-4A6F-BEE0-4BF310A38B00}"/>
              </a:ext>
            </a:extLst>
          </p:cNvPr>
          <p:cNvSpPr txBox="1"/>
          <p:nvPr/>
        </p:nvSpPr>
        <p:spPr>
          <a:xfrm>
            <a:off x="5168758" y="97403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右大かっこ 2">
            <a:extLst>
              <a:ext uri="{FF2B5EF4-FFF2-40B4-BE49-F238E27FC236}">
                <a16:creationId xmlns:a16="http://schemas.microsoft.com/office/drawing/2014/main" id="{C37F2061-C87A-423F-A724-468213970BA3}"/>
              </a:ext>
            </a:extLst>
          </p:cNvPr>
          <p:cNvSpPr/>
          <p:nvPr/>
        </p:nvSpPr>
        <p:spPr>
          <a:xfrm rot="5400000">
            <a:off x="2702459" y="3045633"/>
            <a:ext cx="64343" cy="218480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82006E-6389-41CA-ABB7-9B1A563C5E8A}"/>
              </a:ext>
            </a:extLst>
          </p:cNvPr>
          <p:cNvSpPr txBox="1"/>
          <p:nvPr/>
        </p:nvSpPr>
        <p:spPr>
          <a:xfrm>
            <a:off x="2510495" y="4203001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KOOS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3B9393-A029-419E-8F96-FE2AFC6B0EDE}"/>
              </a:ext>
            </a:extLst>
          </p:cNvPr>
          <p:cNvSpPr txBox="1"/>
          <p:nvPr/>
        </p:nvSpPr>
        <p:spPr>
          <a:xfrm rot="16200000">
            <a:off x="602268" y="2258139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Clinical scores</a:t>
            </a:r>
            <a:endParaRPr kumimoji="1"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A64F06D2-4FB3-4924-95E7-063C6BDF1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11877"/>
              </p:ext>
            </p:extLst>
          </p:nvPr>
        </p:nvGraphicFramePr>
        <p:xfrm>
          <a:off x="1143000" y="10096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55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524996-6358-4F66-AE7C-4ABED2C994D4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5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0D4CF90-2C54-4646-8536-EC86F92C0412}"/>
              </a:ext>
            </a:extLst>
          </p:cNvPr>
          <p:cNvGrpSpPr/>
          <p:nvPr/>
        </p:nvGrpSpPr>
        <p:grpSpPr>
          <a:xfrm>
            <a:off x="1119582" y="664404"/>
            <a:ext cx="1341190" cy="2819938"/>
            <a:chOff x="2333134" y="3332940"/>
            <a:chExt cx="1963636" cy="4128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F372C5E5-EC23-4F10-A108-DE6891627F4D}"/>
                </a:ext>
              </a:extLst>
            </p:cNvPr>
            <p:cNvGrpSpPr/>
            <p:nvPr/>
          </p:nvGrpSpPr>
          <p:grpSpPr>
            <a:xfrm>
              <a:off x="2333134" y="3332940"/>
              <a:ext cx="1963636" cy="4128671"/>
              <a:chOff x="839140" y="663260"/>
              <a:chExt cx="1963636" cy="4128671"/>
            </a:xfrm>
          </p:grpSpPr>
          <p:pic>
            <p:nvPicPr>
              <p:cNvPr id="131" name="Picture 2" descr="C:\Users\Furumatsu\00 My document\Knee Research\軟骨損傷 鏡視所見\Left.png">
                <a:extLst>
                  <a:ext uri="{FF2B5EF4-FFF2-40B4-BE49-F238E27FC236}">
                    <a16:creationId xmlns:a16="http://schemas.microsoft.com/office/drawing/2014/main" id="{A324094E-3EFE-467F-B15E-768227C4B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40" y="663260"/>
                <a:ext cx="1963636" cy="4128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33C8AEFC-DADC-44F8-BB67-C5C9E6BFB944}"/>
                  </a:ext>
                </a:extLst>
              </p:cNvPr>
              <p:cNvSpPr/>
              <p:nvPr/>
            </p:nvSpPr>
            <p:spPr>
              <a:xfrm>
                <a:off x="1627890" y="2121478"/>
                <a:ext cx="443033" cy="613993"/>
              </a:xfrm>
              <a:custGeom>
                <a:avLst/>
                <a:gdLst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22427 w 443033"/>
                  <a:gd name="connsiteY28" fmla="*/ 440458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34850 w 443033"/>
                  <a:gd name="connsiteY17" fmla="*/ 2576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73943 h 613035"/>
                  <a:gd name="connsiteX1" fmla="*/ 25757 w 443033"/>
                  <a:gd name="connsiteY1" fmla="*/ 378639 h 613035"/>
                  <a:gd name="connsiteX2" fmla="*/ 54091 w 443033"/>
                  <a:gd name="connsiteY2" fmla="*/ 249850 h 613035"/>
                  <a:gd name="connsiteX3" fmla="*/ 69545 w 443033"/>
                  <a:gd name="connsiteY3" fmla="*/ 185456 h 613035"/>
                  <a:gd name="connsiteX4" fmla="*/ 92727 w 443033"/>
                  <a:gd name="connsiteY4" fmla="*/ 128789 h 613035"/>
                  <a:gd name="connsiteX5" fmla="*/ 103031 w 443033"/>
                  <a:gd name="connsiteY5" fmla="*/ 113334 h 613035"/>
                  <a:gd name="connsiteX6" fmla="*/ 115909 w 443033"/>
                  <a:gd name="connsiteY6" fmla="*/ 82425 h 613035"/>
                  <a:gd name="connsiteX7" fmla="*/ 131364 w 443033"/>
                  <a:gd name="connsiteY7" fmla="*/ 59243 h 613035"/>
                  <a:gd name="connsiteX8" fmla="*/ 146819 w 443033"/>
                  <a:gd name="connsiteY8" fmla="*/ 46364 h 613035"/>
                  <a:gd name="connsiteX9" fmla="*/ 159698 w 443033"/>
                  <a:gd name="connsiteY9" fmla="*/ 36061 h 613035"/>
                  <a:gd name="connsiteX10" fmla="*/ 172576 w 443033"/>
                  <a:gd name="connsiteY10" fmla="*/ 30910 h 613035"/>
                  <a:gd name="connsiteX11" fmla="*/ 198334 w 443033"/>
                  <a:gd name="connsiteY11" fmla="*/ 20607 h 613035"/>
                  <a:gd name="connsiteX12" fmla="*/ 236971 w 443033"/>
                  <a:gd name="connsiteY12" fmla="*/ 10303 h 613035"/>
                  <a:gd name="connsiteX13" fmla="*/ 257577 w 443033"/>
                  <a:gd name="connsiteY13" fmla="*/ 10303 h 613035"/>
                  <a:gd name="connsiteX14" fmla="*/ 288486 w 443033"/>
                  <a:gd name="connsiteY14" fmla="*/ 10303 h 613035"/>
                  <a:gd name="connsiteX15" fmla="*/ 301365 w 443033"/>
                  <a:gd name="connsiteY15" fmla="*/ 10303 h 613035"/>
                  <a:gd name="connsiteX16" fmla="*/ 301365 w 443033"/>
                  <a:gd name="connsiteY16" fmla="*/ 0 h 613035"/>
                  <a:gd name="connsiteX17" fmla="*/ 334850 w 443033"/>
                  <a:gd name="connsiteY17" fmla="*/ 12879 h 613035"/>
                  <a:gd name="connsiteX18" fmla="*/ 355456 w 443033"/>
                  <a:gd name="connsiteY18" fmla="*/ 36061 h 613035"/>
                  <a:gd name="connsiteX19" fmla="*/ 368335 w 443033"/>
                  <a:gd name="connsiteY19" fmla="*/ 54092 h 613035"/>
                  <a:gd name="connsiteX20" fmla="*/ 383790 w 443033"/>
                  <a:gd name="connsiteY20" fmla="*/ 74698 h 613035"/>
                  <a:gd name="connsiteX21" fmla="*/ 388942 w 443033"/>
                  <a:gd name="connsiteY21" fmla="*/ 100456 h 613035"/>
                  <a:gd name="connsiteX22" fmla="*/ 391517 w 443033"/>
                  <a:gd name="connsiteY22" fmla="*/ 121062 h 613035"/>
                  <a:gd name="connsiteX23" fmla="*/ 401820 w 443033"/>
                  <a:gd name="connsiteY23" fmla="*/ 146820 h 613035"/>
                  <a:gd name="connsiteX24" fmla="*/ 406972 w 443033"/>
                  <a:gd name="connsiteY24" fmla="*/ 190608 h 613035"/>
                  <a:gd name="connsiteX25" fmla="*/ 409548 w 443033"/>
                  <a:gd name="connsiteY25" fmla="*/ 216364 h 613035"/>
                  <a:gd name="connsiteX26" fmla="*/ 414700 w 443033"/>
                  <a:gd name="connsiteY26" fmla="*/ 275608 h 613035"/>
                  <a:gd name="connsiteX27" fmla="*/ 427578 w 443033"/>
                  <a:gd name="connsiteY27" fmla="*/ 417276 h 613035"/>
                  <a:gd name="connsiteX28" fmla="*/ 430154 w 443033"/>
                  <a:gd name="connsiteY28" fmla="*/ 471368 h 613035"/>
                  <a:gd name="connsiteX29" fmla="*/ 425002 w 443033"/>
                  <a:gd name="connsiteY29" fmla="*/ 461064 h 613035"/>
                  <a:gd name="connsiteX30" fmla="*/ 443033 w 443033"/>
                  <a:gd name="connsiteY30" fmla="*/ 613035 h 613035"/>
                  <a:gd name="connsiteX31" fmla="*/ 422427 w 443033"/>
                  <a:gd name="connsiteY31" fmla="*/ 579550 h 613035"/>
                  <a:gd name="connsiteX32" fmla="*/ 396669 w 443033"/>
                  <a:gd name="connsiteY32" fmla="*/ 530610 h 613035"/>
                  <a:gd name="connsiteX33" fmla="*/ 388942 w 443033"/>
                  <a:gd name="connsiteY33" fmla="*/ 502276 h 613035"/>
                  <a:gd name="connsiteX34" fmla="*/ 373487 w 443033"/>
                  <a:gd name="connsiteY34" fmla="*/ 468791 h 613035"/>
                  <a:gd name="connsiteX35" fmla="*/ 350305 w 443033"/>
                  <a:gd name="connsiteY35" fmla="*/ 437882 h 613035"/>
                  <a:gd name="connsiteX36" fmla="*/ 324547 w 443033"/>
                  <a:gd name="connsiteY36" fmla="*/ 417276 h 613035"/>
                  <a:gd name="connsiteX37" fmla="*/ 252425 w 443033"/>
                  <a:gd name="connsiteY37" fmla="*/ 388942 h 613035"/>
                  <a:gd name="connsiteX38" fmla="*/ 208637 w 443033"/>
                  <a:gd name="connsiteY38" fmla="*/ 383791 h 613035"/>
                  <a:gd name="connsiteX39" fmla="*/ 193183 w 443033"/>
                  <a:gd name="connsiteY39" fmla="*/ 378639 h 613035"/>
                  <a:gd name="connsiteX40" fmla="*/ 139091 w 443033"/>
                  <a:gd name="connsiteY40" fmla="*/ 376063 h 613035"/>
                  <a:gd name="connsiteX41" fmla="*/ 105606 w 443033"/>
                  <a:gd name="connsiteY41" fmla="*/ 394094 h 613035"/>
                  <a:gd name="connsiteX42" fmla="*/ 85000 w 443033"/>
                  <a:gd name="connsiteY42" fmla="*/ 406973 h 613035"/>
                  <a:gd name="connsiteX43" fmla="*/ 56667 w 443033"/>
                  <a:gd name="connsiteY43" fmla="*/ 427579 h 613035"/>
                  <a:gd name="connsiteX44" fmla="*/ 33485 w 443033"/>
                  <a:gd name="connsiteY44" fmla="*/ 435306 h 613035"/>
                  <a:gd name="connsiteX45" fmla="*/ 0 w 443033"/>
                  <a:gd name="connsiteY45" fmla="*/ 473943 h 613035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8486 w 443033"/>
                  <a:gd name="connsiteY14" fmla="*/ 7727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3335 w 443033"/>
                  <a:gd name="connsiteY14" fmla="*/ 2575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8 h 610460"/>
                  <a:gd name="connsiteX1" fmla="*/ 25757 w 443033"/>
                  <a:gd name="connsiteY1" fmla="*/ 376064 h 610460"/>
                  <a:gd name="connsiteX2" fmla="*/ 54091 w 443033"/>
                  <a:gd name="connsiteY2" fmla="*/ 247275 h 610460"/>
                  <a:gd name="connsiteX3" fmla="*/ 69545 w 443033"/>
                  <a:gd name="connsiteY3" fmla="*/ 182881 h 610460"/>
                  <a:gd name="connsiteX4" fmla="*/ 92727 w 443033"/>
                  <a:gd name="connsiteY4" fmla="*/ 126214 h 610460"/>
                  <a:gd name="connsiteX5" fmla="*/ 103031 w 443033"/>
                  <a:gd name="connsiteY5" fmla="*/ 110759 h 610460"/>
                  <a:gd name="connsiteX6" fmla="*/ 115909 w 443033"/>
                  <a:gd name="connsiteY6" fmla="*/ 79850 h 610460"/>
                  <a:gd name="connsiteX7" fmla="*/ 131364 w 443033"/>
                  <a:gd name="connsiteY7" fmla="*/ 56668 h 610460"/>
                  <a:gd name="connsiteX8" fmla="*/ 146819 w 443033"/>
                  <a:gd name="connsiteY8" fmla="*/ 43789 h 610460"/>
                  <a:gd name="connsiteX9" fmla="*/ 159698 w 443033"/>
                  <a:gd name="connsiteY9" fmla="*/ 33486 h 610460"/>
                  <a:gd name="connsiteX10" fmla="*/ 172576 w 443033"/>
                  <a:gd name="connsiteY10" fmla="*/ 28335 h 610460"/>
                  <a:gd name="connsiteX11" fmla="*/ 198334 w 443033"/>
                  <a:gd name="connsiteY11" fmla="*/ 18032 h 610460"/>
                  <a:gd name="connsiteX12" fmla="*/ 236971 w 443033"/>
                  <a:gd name="connsiteY12" fmla="*/ 7728 h 610460"/>
                  <a:gd name="connsiteX13" fmla="*/ 257577 w 443033"/>
                  <a:gd name="connsiteY13" fmla="*/ 7728 h 610460"/>
                  <a:gd name="connsiteX14" fmla="*/ 265304 w 443033"/>
                  <a:gd name="connsiteY14" fmla="*/ 0 h 610460"/>
                  <a:gd name="connsiteX15" fmla="*/ 301365 w 443033"/>
                  <a:gd name="connsiteY15" fmla="*/ 7728 h 610460"/>
                  <a:gd name="connsiteX16" fmla="*/ 298789 w 443033"/>
                  <a:gd name="connsiteY16" fmla="*/ 1 h 610460"/>
                  <a:gd name="connsiteX17" fmla="*/ 334850 w 443033"/>
                  <a:gd name="connsiteY17" fmla="*/ 10304 h 610460"/>
                  <a:gd name="connsiteX18" fmla="*/ 355456 w 443033"/>
                  <a:gd name="connsiteY18" fmla="*/ 33486 h 610460"/>
                  <a:gd name="connsiteX19" fmla="*/ 368335 w 443033"/>
                  <a:gd name="connsiteY19" fmla="*/ 51517 h 610460"/>
                  <a:gd name="connsiteX20" fmla="*/ 383790 w 443033"/>
                  <a:gd name="connsiteY20" fmla="*/ 72123 h 610460"/>
                  <a:gd name="connsiteX21" fmla="*/ 388942 w 443033"/>
                  <a:gd name="connsiteY21" fmla="*/ 97881 h 610460"/>
                  <a:gd name="connsiteX22" fmla="*/ 391517 w 443033"/>
                  <a:gd name="connsiteY22" fmla="*/ 118487 h 610460"/>
                  <a:gd name="connsiteX23" fmla="*/ 401820 w 443033"/>
                  <a:gd name="connsiteY23" fmla="*/ 144245 h 610460"/>
                  <a:gd name="connsiteX24" fmla="*/ 406972 w 443033"/>
                  <a:gd name="connsiteY24" fmla="*/ 188033 h 610460"/>
                  <a:gd name="connsiteX25" fmla="*/ 409548 w 443033"/>
                  <a:gd name="connsiteY25" fmla="*/ 213789 h 610460"/>
                  <a:gd name="connsiteX26" fmla="*/ 414700 w 443033"/>
                  <a:gd name="connsiteY26" fmla="*/ 273033 h 610460"/>
                  <a:gd name="connsiteX27" fmla="*/ 427578 w 443033"/>
                  <a:gd name="connsiteY27" fmla="*/ 414701 h 610460"/>
                  <a:gd name="connsiteX28" fmla="*/ 430154 w 443033"/>
                  <a:gd name="connsiteY28" fmla="*/ 468793 h 610460"/>
                  <a:gd name="connsiteX29" fmla="*/ 425002 w 443033"/>
                  <a:gd name="connsiteY29" fmla="*/ 458489 h 610460"/>
                  <a:gd name="connsiteX30" fmla="*/ 443033 w 443033"/>
                  <a:gd name="connsiteY30" fmla="*/ 610460 h 610460"/>
                  <a:gd name="connsiteX31" fmla="*/ 422427 w 443033"/>
                  <a:gd name="connsiteY31" fmla="*/ 576975 h 610460"/>
                  <a:gd name="connsiteX32" fmla="*/ 396669 w 443033"/>
                  <a:gd name="connsiteY32" fmla="*/ 528035 h 610460"/>
                  <a:gd name="connsiteX33" fmla="*/ 388942 w 443033"/>
                  <a:gd name="connsiteY33" fmla="*/ 499701 h 610460"/>
                  <a:gd name="connsiteX34" fmla="*/ 373487 w 443033"/>
                  <a:gd name="connsiteY34" fmla="*/ 466216 h 610460"/>
                  <a:gd name="connsiteX35" fmla="*/ 350305 w 443033"/>
                  <a:gd name="connsiteY35" fmla="*/ 435307 h 610460"/>
                  <a:gd name="connsiteX36" fmla="*/ 324547 w 443033"/>
                  <a:gd name="connsiteY36" fmla="*/ 414701 h 610460"/>
                  <a:gd name="connsiteX37" fmla="*/ 252425 w 443033"/>
                  <a:gd name="connsiteY37" fmla="*/ 386367 h 610460"/>
                  <a:gd name="connsiteX38" fmla="*/ 208637 w 443033"/>
                  <a:gd name="connsiteY38" fmla="*/ 381216 h 610460"/>
                  <a:gd name="connsiteX39" fmla="*/ 193183 w 443033"/>
                  <a:gd name="connsiteY39" fmla="*/ 376064 h 610460"/>
                  <a:gd name="connsiteX40" fmla="*/ 139091 w 443033"/>
                  <a:gd name="connsiteY40" fmla="*/ 373488 h 610460"/>
                  <a:gd name="connsiteX41" fmla="*/ 105606 w 443033"/>
                  <a:gd name="connsiteY41" fmla="*/ 391519 h 610460"/>
                  <a:gd name="connsiteX42" fmla="*/ 85000 w 443033"/>
                  <a:gd name="connsiteY42" fmla="*/ 404398 h 610460"/>
                  <a:gd name="connsiteX43" fmla="*/ 56667 w 443033"/>
                  <a:gd name="connsiteY43" fmla="*/ 425004 h 610460"/>
                  <a:gd name="connsiteX44" fmla="*/ 33485 w 443033"/>
                  <a:gd name="connsiteY44" fmla="*/ 432731 h 610460"/>
                  <a:gd name="connsiteX45" fmla="*/ 0 w 443033"/>
                  <a:gd name="connsiteY45" fmla="*/ 471368 h 610460"/>
                  <a:gd name="connsiteX0" fmla="*/ 0 w 443033"/>
                  <a:gd name="connsiteY0" fmla="*/ 473944 h 613036"/>
                  <a:gd name="connsiteX1" fmla="*/ 25757 w 443033"/>
                  <a:gd name="connsiteY1" fmla="*/ 378640 h 613036"/>
                  <a:gd name="connsiteX2" fmla="*/ 54091 w 443033"/>
                  <a:gd name="connsiteY2" fmla="*/ 249851 h 613036"/>
                  <a:gd name="connsiteX3" fmla="*/ 69545 w 443033"/>
                  <a:gd name="connsiteY3" fmla="*/ 185457 h 613036"/>
                  <a:gd name="connsiteX4" fmla="*/ 92727 w 443033"/>
                  <a:gd name="connsiteY4" fmla="*/ 128790 h 613036"/>
                  <a:gd name="connsiteX5" fmla="*/ 103031 w 443033"/>
                  <a:gd name="connsiteY5" fmla="*/ 113335 h 613036"/>
                  <a:gd name="connsiteX6" fmla="*/ 115909 w 443033"/>
                  <a:gd name="connsiteY6" fmla="*/ 82426 h 613036"/>
                  <a:gd name="connsiteX7" fmla="*/ 131364 w 443033"/>
                  <a:gd name="connsiteY7" fmla="*/ 59244 h 613036"/>
                  <a:gd name="connsiteX8" fmla="*/ 146819 w 443033"/>
                  <a:gd name="connsiteY8" fmla="*/ 46365 h 613036"/>
                  <a:gd name="connsiteX9" fmla="*/ 159698 w 443033"/>
                  <a:gd name="connsiteY9" fmla="*/ 36062 h 613036"/>
                  <a:gd name="connsiteX10" fmla="*/ 172576 w 443033"/>
                  <a:gd name="connsiteY10" fmla="*/ 30911 h 613036"/>
                  <a:gd name="connsiteX11" fmla="*/ 198334 w 443033"/>
                  <a:gd name="connsiteY11" fmla="*/ 20608 h 613036"/>
                  <a:gd name="connsiteX12" fmla="*/ 236971 w 443033"/>
                  <a:gd name="connsiteY12" fmla="*/ 10304 h 613036"/>
                  <a:gd name="connsiteX13" fmla="*/ 257577 w 443033"/>
                  <a:gd name="connsiteY13" fmla="*/ 10304 h 613036"/>
                  <a:gd name="connsiteX14" fmla="*/ 260152 w 443033"/>
                  <a:gd name="connsiteY14" fmla="*/ 0 h 613036"/>
                  <a:gd name="connsiteX15" fmla="*/ 301365 w 443033"/>
                  <a:gd name="connsiteY15" fmla="*/ 10304 h 613036"/>
                  <a:gd name="connsiteX16" fmla="*/ 298789 w 443033"/>
                  <a:gd name="connsiteY16" fmla="*/ 2577 h 613036"/>
                  <a:gd name="connsiteX17" fmla="*/ 334850 w 443033"/>
                  <a:gd name="connsiteY17" fmla="*/ 12880 h 613036"/>
                  <a:gd name="connsiteX18" fmla="*/ 355456 w 443033"/>
                  <a:gd name="connsiteY18" fmla="*/ 36062 h 613036"/>
                  <a:gd name="connsiteX19" fmla="*/ 368335 w 443033"/>
                  <a:gd name="connsiteY19" fmla="*/ 54093 h 613036"/>
                  <a:gd name="connsiteX20" fmla="*/ 383790 w 443033"/>
                  <a:gd name="connsiteY20" fmla="*/ 74699 h 613036"/>
                  <a:gd name="connsiteX21" fmla="*/ 388942 w 443033"/>
                  <a:gd name="connsiteY21" fmla="*/ 100457 h 613036"/>
                  <a:gd name="connsiteX22" fmla="*/ 391517 w 443033"/>
                  <a:gd name="connsiteY22" fmla="*/ 121063 h 613036"/>
                  <a:gd name="connsiteX23" fmla="*/ 401820 w 443033"/>
                  <a:gd name="connsiteY23" fmla="*/ 146821 h 613036"/>
                  <a:gd name="connsiteX24" fmla="*/ 406972 w 443033"/>
                  <a:gd name="connsiteY24" fmla="*/ 190609 h 613036"/>
                  <a:gd name="connsiteX25" fmla="*/ 409548 w 443033"/>
                  <a:gd name="connsiteY25" fmla="*/ 216365 h 613036"/>
                  <a:gd name="connsiteX26" fmla="*/ 414700 w 443033"/>
                  <a:gd name="connsiteY26" fmla="*/ 275609 h 613036"/>
                  <a:gd name="connsiteX27" fmla="*/ 427578 w 443033"/>
                  <a:gd name="connsiteY27" fmla="*/ 417277 h 613036"/>
                  <a:gd name="connsiteX28" fmla="*/ 430154 w 443033"/>
                  <a:gd name="connsiteY28" fmla="*/ 471369 h 613036"/>
                  <a:gd name="connsiteX29" fmla="*/ 425002 w 443033"/>
                  <a:gd name="connsiteY29" fmla="*/ 461065 h 613036"/>
                  <a:gd name="connsiteX30" fmla="*/ 443033 w 443033"/>
                  <a:gd name="connsiteY30" fmla="*/ 613036 h 613036"/>
                  <a:gd name="connsiteX31" fmla="*/ 422427 w 443033"/>
                  <a:gd name="connsiteY31" fmla="*/ 579551 h 613036"/>
                  <a:gd name="connsiteX32" fmla="*/ 396669 w 443033"/>
                  <a:gd name="connsiteY32" fmla="*/ 530611 h 613036"/>
                  <a:gd name="connsiteX33" fmla="*/ 388942 w 443033"/>
                  <a:gd name="connsiteY33" fmla="*/ 502277 h 613036"/>
                  <a:gd name="connsiteX34" fmla="*/ 373487 w 443033"/>
                  <a:gd name="connsiteY34" fmla="*/ 468792 h 613036"/>
                  <a:gd name="connsiteX35" fmla="*/ 350305 w 443033"/>
                  <a:gd name="connsiteY35" fmla="*/ 437883 h 613036"/>
                  <a:gd name="connsiteX36" fmla="*/ 324547 w 443033"/>
                  <a:gd name="connsiteY36" fmla="*/ 417277 h 613036"/>
                  <a:gd name="connsiteX37" fmla="*/ 252425 w 443033"/>
                  <a:gd name="connsiteY37" fmla="*/ 388943 h 613036"/>
                  <a:gd name="connsiteX38" fmla="*/ 208637 w 443033"/>
                  <a:gd name="connsiteY38" fmla="*/ 383792 h 613036"/>
                  <a:gd name="connsiteX39" fmla="*/ 193183 w 443033"/>
                  <a:gd name="connsiteY39" fmla="*/ 378640 h 613036"/>
                  <a:gd name="connsiteX40" fmla="*/ 139091 w 443033"/>
                  <a:gd name="connsiteY40" fmla="*/ 376064 h 613036"/>
                  <a:gd name="connsiteX41" fmla="*/ 105606 w 443033"/>
                  <a:gd name="connsiteY41" fmla="*/ 394095 h 613036"/>
                  <a:gd name="connsiteX42" fmla="*/ 85000 w 443033"/>
                  <a:gd name="connsiteY42" fmla="*/ 406974 h 613036"/>
                  <a:gd name="connsiteX43" fmla="*/ 56667 w 443033"/>
                  <a:gd name="connsiteY43" fmla="*/ 427580 h 613036"/>
                  <a:gd name="connsiteX44" fmla="*/ 33485 w 443033"/>
                  <a:gd name="connsiteY44" fmla="*/ 435307 h 613036"/>
                  <a:gd name="connsiteX45" fmla="*/ 0 w 443033"/>
                  <a:gd name="connsiteY45" fmla="*/ 473944 h 613036"/>
                  <a:gd name="connsiteX0" fmla="*/ 0 w 443033"/>
                  <a:gd name="connsiteY0" fmla="*/ 474056 h 613148"/>
                  <a:gd name="connsiteX1" fmla="*/ 25757 w 443033"/>
                  <a:gd name="connsiteY1" fmla="*/ 378752 h 613148"/>
                  <a:gd name="connsiteX2" fmla="*/ 54091 w 443033"/>
                  <a:gd name="connsiteY2" fmla="*/ 249963 h 613148"/>
                  <a:gd name="connsiteX3" fmla="*/ 69545 w 443033"/>
                  <a:gd name="connsiteY3" fmla="*/ 185569 h 613148"/>
                  <a:gd name="connsiteX4" fmla="*/ 92727 w 443033"/>
                  <a:gd name="connsiteY4" fmla="*/ 128902 h 613148"/>
                  <a:gd name="connsiteX5" fmla="*/ 103031 w 443033"/>
                  <a:gd name="connsiteY5" fmla="*/ 113447 h 613148"/>
                  <a:gd name="connsiteX6" fmla="*/ 115909 w 443033"/>
                  <a:gd name="connsiteY6" fmla="*/ 82538 h 613148"/>
                  <a:gd name="connsiteX7" fmla="*/ 131364 w 443033"/>
                  <a:gd name="connsiteY7" fmla="*/ 59356 h 613148"/>
                  <a:gd name="connsiteX8" fmla="*/ 146819 w 443033"/>
                  <a:gd name="connsiteY8" fmla="*/ 46477 h 613148"/>
                  <a:gd name="connsiteX9" fmla="*/ 159698 w 443033"/>
                  <a:gd name="connsiteY9" fmla="*/ 36174 h 613148"/>
                  <a:gd name="connsiteX10" fmla="*/ 172576 w 443033"/>
                  <a:gd name="connsiteY10" fmla="*/ 31023 h 613148"/>
                  <a:gd name="connsiteX11" fmla="*/ 198334 w 443033"/>
                  <a:gd name="connsiteY11" fmla="*/ 20720 h 613148"/>
                  <a:gd name="connsiteX12" fmla="*/ 236971 w 443033"/>
                  <a:gd name="connsiteY12" fmla="*/ 10416 h 613148"/>
                  <a:gd name="connsiteX13" fmla="*/ 236970 w 443033"/>
                  <a:gd name="connsiteY13" fmla="*/ 5265 h 613148"/>
                  <a:gd name="connsiteX14" fmla="*/ 260152 w 443033"/>
                  <a:gd name="connsiteY14" fmla="*/ 112 h 613148"/>
                  <a:gd name="connsiteX15" fmla="*/ 301365 w 443033"/>
                  <a:gd name="connsiteY15" fmla="*/ 10416 h 613148"/>
                  <a:gd name="connsiteX16" fmla="*/ 298789 w 443033"/>
                  <a:gd name="connsiteY16" fmla="*/ 2689 h 613148"/>
                  <a:gd name="connsiteX17" fmla="*/ 334850 w 443033"/>
                  <a:gd name="connsiteY17" fmla="*/ 12992 h 613148"/>
                  <a:gd name="connsiteX18" fmla="*/ 355456 w 443033"/>
                  <a:gd name="connsiteY18" fmla="*/ 36174 h 613148"/>
                  <a:gd name="connsiteX19" fmla="*/ 368335 w 443033"/>
                  <a:gd name="connsiteY19" fmla="*/ 54205 h 613148"/>
                  <a:gd name="connsiteX20" fmla="*/ 383790 w 443033"/>
                  <a:gd name="connsiteY20" fmla="*/ 74811 h 613148"/>
                  <a:gd name="connsiteX21" fmla="*/ 388942 w 443033"/>
                  <a:gd name="connsiteY21" fmla="*/ 100569 h 613148"/>
                  <a:gd name="connsiteX22" fmla="*/ 391517 w 443033"/>
                  <a:gd name="connsiteY22" fmla="*/ 121175 h 613148"/>
                  <a:gd name="connsiteX23" fmla="*/ 401820 w 443033"/>
                  <a:gd name="connsiteY23" fmla="*/ 146933 h 613148"/>
                  <a:gd name="connsiteX24" fmla="*/ 406972 w 443033"/>
                  <a:gd name="connsiteY24" fmla="*/ 190721 h 613148"/>
                  <a:gd name="connsiteX25" fmla="*/ 409548 w 443033"/>
                  <a:gd name="connsiteY25" fmla="*/ 216477 h 613148"/>
                  <a:gd name="connsiteX26" fmla="*/ 414700 w 443033"/>
                  <a:gd name="connsiteY26" fmla="*/ 275721 h 613148"/>
                  <a:gd name="connsiteX27" fmla="*/ 427578 w 443033"/>
                  <a:gd name="connsiteY27" fmla="*/ 417389 h 613148"/>
                  <a:gd name="connsiteX28" fmla="*/ 430154 w 443033"/>
                  <a:gd name="connsiteY28" fmla="*/ 471481 h 613148"/>
                  <a:gd name="connsiteX29" fmla="*/ 425002 w 443033"/>
                  <a:gd name="connsiteY29" fmla="*/ 461177 h 613148"/>
                  <a:gd name="connsiteX30" fmla="*/ 443033 w 443033"/>
                  <a:gd name="connsiteY30" fmla="*/ 613148 h 613148"/>
                  <a:gd name="connsiteX31" fmla="*/ 422427 w 443033"/>
                  <a:gd name="connsiteY31" fmla="*/ 579663 h 613148"/>
                  <a:gd name="connsiteX32" fmla="*/ 396669 w 443033"/>
                  <a:gd name="connsiteY32" fmla="*/ 530723 h 613148"/>
                  <a:gd name="connsiteX33" fmla="*/ 388942 w 443033"/>
                  <a:gd name="connsiteY33" fmla="*/ 502389 h 613148"/>
                  <a:gd name="connsiteX34" fmla="*/ 373487 w 443033"/>
                  <a:gd name="connsiteY34" fmla="*/ 468904 h 613148"/>
                  <a:gd name="connsiteX35" fmla="*/ 350305 w 443033"/>
                  <a:gd name="connsiteY35" fmla="*/ 437995 h 613148"/>
                  <a:gd name="connsiteX36" fmla="*/ 324547 w 443033"/>
                  <a:gd name="connsiteY36" fmla="*/ 417389 h 613148"/>
                  <a:gd name="connsiteX37" fmla="*/ 252425 w 443033"/>
                  <a:gd name="connsiteY37" fmla="*/ 389055 h 613148"/>
                  <a:gd name="connsiteX38" fmla="*/ 208637 w 443033"/>
                  <a:gd name="connsiteY38" fmla="*/ 383904 h 613148"/>
                  <a:gd name="connsiteX39" fmla="*/ 193183 w 443033"/>
                  <a:gd name="connsiteY39" fmla="*/ 378752 h 613148"/>
                  <a:gd name="connsiteX40" fmla="*/ 139091 w 443033"/>
                  <a:gd name="connsiteY40" fmla="*/ 376176 h 613148"/>
                  <a:gd name="connsiteX41" fmla="*/ 105606 w 443033"/>
                  <a:gd name="connsiteY41" fmla="*/ 394207 h 613148"/>
                  <a:gd name="connsiteX42" fmla="*/ 85000 w 443033"/>
                  <a:gd name="connsiteY42" fmla="*/ 407086 h 613148"/>
                  <a:gd name="connsiteX43" fmla="*/ 56667 w 443033"/>
                  <a:gd name="connsiteY43" fmla="*/ 427692 h 613148"/>
                  <a:gd name="connsiteX44" fmla="*/ 33485 w 443033"/>
                  <a:gd name="connsiteY44" fmla="*/ 435419 h 613148"/>
                  <a:gd name="connsiteX45" fmla="*/ 0 w 443033"/>
                  <a:gd name="connsiteY45" fmla="*/ 474056 h 613148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36971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00910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4337 h 613429"/>
                  <a:gd name="connsiteX1" fmla="*/ 25757 w 443033"/>
                  <a:gd name="connsiteY1" fmla="*/ 379033 h 613429"/>
                  <a:gd name="connsiteX2" fmla="*/ 54091 w 443033"/>
                  <a:gd name="connsiteY2" fmla="*/ 250244 h 613429"/>
                  <a:gd name="connsiteX3" fmla="*/ 69545 w 443033"/>
                  <a:gd name="connsiteY3" fmla="*/ 185850 h 613429"/>
                  <a:gd name="connsiteX4" fmla="*/ 92727 w 443033"/>
                  <a:gd name="connsiteY4" fmla="*/ 129183 h 613429"/>
                  <a:gd name="connsiteX5" fmla="*/ 103031 w 443033"/>
                  <a:gd name="connsiteY5" fmla="*/ 113728 h 613429"/>
                  <a:gd name="connsiteX6" fmla="*/ 115909 w 443033"/>
                  <a:gd name="connsiteY6" fmla="*/ 82819 h 613429"/>
                  <a:gd name="connsiteX7" fmla="*/ 131364 w 443033"/>
                  <a:gd name="connsiteY7" fmla="*/ 59637 h 613429"/>
                  <a:gd name="connsiteX8" fmla="*/ 146819 w 443033"/>
                  <a:gd name="connsiteY8" fmla="*/ 46758 h 613429"/>
                  <a:gd name="connsiteX9" fmla="*/ 159698 w 443033"/>
                  <a:gd name="connsiteY9" fmla="*/ 36455 h 613429"/>
                  <a:gd name="connsiteX10" fmla="*/ 172576 w 443033"/>
                  <a:gd name="connsiteY10" fmla="*/ 31304 h 613429"/>
                  <a:gd name="connsiteX11" fmla="*/ 198334 w 443033"/>
                  <a:gd name="connsiteY11" fmla="*/ 21001 h 613429"/>
                  <a:gd name="connsiteX12" fmla="*/ 200910 w 443033"/>
                  <a:gd name="connsiteY12" fmla="*/ 10697 h 613429"/>
                  <a:gd name="connsiteX13" fmla="*/ 231819 w 443033"/>
                  <a:gd name="connsiteY13" fmla="*/ 2969 h 613429"/>
                  <a:gd name="connsiteX14" fmla="*/ 260152 w 443033"/>
                  <a:gd name="connsiteY14" fmla="*/ 393 h 613429"/>
                  <a:gd name="connsiteX15" fmla="*/ 301365 w 443033"/>
                  <a:gd name="connsiteY15" fmla="*/ 10697 h 613429"/>
                  <a:gd name="connsiteX16" fmla="*/ 298789 w 443033"/>
                  <a:gd name="connsiteY16" fmla="*/ 2970 h 613429"/>
                  <a:gd name="connsiteX17" fmla="*/ 334850 w 443033"/>
                  <a:gd name="connsiteY17" fmla="*/ 13273 h 613429"/>
                  <a:gd name="connsiteX18" fmla="*/ 355456 w 443033"/>
                  <a:gd name="connsiteY18" fmla="*/ 36455 h 613429"/>
                  <a:gd name="connsiteX19" fmla="*/ 368335 w 443033"/>
                  <a:gd name="connsiteY19" fmla="*/ 54486 h 613429"/>
                  <a:gd name="connsiteX20" fmla="*/ 383790 w 443033"/>
                  <a:gd name="connsiteY20" fmla="*/ 75092 h 613429"/>
                  <a:gd name="connsiteX21" fmla="*/ 388942 w 443033"/>
                  <a:gd name="connsiteY21" fmla="*/ 100850 h 613429"/>
                  <a:gd name="connsiteX22" fmla="*/ 391517 w 443033"/>
                  <a:gd name="connsiteY22" fmla="*/ 121456 h 613429"/>
                  <a:gd name="connsiteX23" fmla="*/ 401820 w 443033"/>
                  <a:gd name="connsiteY23" fmla="*/ 147214 h 613429"/>
                  <a:gd name="connsiteX24" fmla="*/ 406972 w 443033"/>
                  <a:gd name="connsiteY24" fmla="*/ 191002 h 613429"/>
                  <a:gd name="connsiteX25" fmla="*/ 409548 w 443033"/>
                  <a:gd name="connsiteY25" fmla="*/ 216758 h 613429"/>
                  <a:gd name="connsiteX26" fmla="*/ 414700 w 443033"/>
                  <a:gd name="connsiteY26" fmla="*/ 276002 h 613429"/>
                  <a:gd name="connsiteX27" fmla="*/ 427578 w 443033"/>
                  <a:gd name="connsiteY27" fmla="*/ 417670 h 613429"/>
                  <a:gd name="connsiteX28" fmla="*/ 430154 w 443033"/>
                  <a:gd name="connsiteY28" fmla="*/ 471762 h 613429"/>
                  <a:gd name="connsiteX29" fmla="*/ 425002 w 443033"/>
                  <a:gd name="connsiteY29" fmla="*/ 461458 h 613429"/>
                  <a:gd name="connsiteX30" fmla="*/ 443033 w 443033"/>
                  <a:gd name="connsiteY30" fmla="*/ 613429 h 613429"/>
                  <a:gd name="connsiteX31" fmla="*/ 422427 w 443033"/>
                  <a:gd name="connsiteY31" fmla="*/ 579944 h 613429"/>
                  <a:gd name="connsiteX32" fmla="*/ 396669 w 443033"/>
                  <a:gd name="connsiteY32" fmla="*/ 531004 h 613429"/>
                  <a:gd name="connsiteX33" fmla="*/ 388942 w 443033"/>
                  <a:gd name="connsiteY33" fmla="*/ 502670 h 613429"/>
                  <a:gd name="connsiteX34" fmla="*/ 373487 w 443033"/>
                  <a:gd name="connsiteY34" fmla="*/ 469185 h 613429"/>
                  <a:gd name="connsiteX35" fmla="*/ 350305 w 443033"/>
                  <a:gd name="connsiteY35" fmla="*/ 438276 h 613429"/>
                  <a:gd name="connsiteX36" fmla="*/ 324547 w 443033"/>
                  <a:gd name="connsiteY36" fmla="*/ 417670 h 613429"/>
                  <a:gd name="connsiteX37" fmla="*/ 252425 w 443033"/>
                  <a:gd name="connsiteY37" fmla="*/ 389336 h 613429"/>
                  <a:gd name="connsiteX38" fmla="*/ 208637 w 443033"/>
                  <a:gd name="connsiteY38" fmla="*/ 384185 h 613429"/>
                  <a:gd name="connsiteX39" fmla="*/ 193183 w 443033"/>
                  <a:gd name="connsiteY39" fmla="*/ 379033 h 613429"/>
                  <a:gd name="connsiteX40" fmla="*/ 139091 w 443033"/>
                  <a:gd name="connsiteY40" fmla="*/ 376457 h 613429"/>
                  <a:gd name="connsiteX41" fmla="*/ 105606 w 443033"/>
                  <a:gd name="connsiteY41" fmla="*/ 394488 h 613429"/>
                  <a:gd name="connsiteX42" fmla="*/ 85000 w 443033"/>
                  <a:gd name="connsiteY42" fmla="*/ 407367 h 613429"/>
                  <a:gd name="connsiteX43" fmla="*/ 56667 w 443033"/>
                  <a:gd name="connsiteY43" fmla="*/ 427973 h 613429"/>
                  <a:gd name="connsiteX44" fmla="*/ 33485 w 443033"/>
                  <a:gd name="connsiteY44" fmla="*/ 435700 h 613429"/>
                  <a:gd name="connsiteX45" fmla="*/ 0 w 443033"/>
                  <a:gd name="connsiteY45" fmla="*/ 474337 h 613429"/>
                  <a:gd name="connsiteX0" fmla="*/ 0 w 443033"/>
                  <a:gd name="connsiteY0" fmla="*/ 476518 h 615610"/>
                  <a:gd name="connsiteX1" fmla="*/ 25757 w 443033"/>
                  <a:gd name="connsiteY1" fmla="*/ 381214 h 615610"/>
                  <a:gd name="connsiteX2" fmla="*/ 54091 w 443033"/>
                  <a:gd name="connsiteY2" fmla="*/ 252425 h 615610"/>
                  <a:gd name="connsiteX3" fmla="*/ 69545 w 443033"/>
                  <a:gd name="connsiteY3" fmla="*/ 188031 h 615610"/>
                  <a:gd name="connsiteX4" fmla="*/ 92727 w 443033"/>
                  <a:gd name="connsiteY4" fmla="*/ 131364 h 615610"/>
                  <a:gd name="connsiteX5" fmla="*/ 103031 w 443033"/>
                  <a:gd name="connsiteY5" fmla="*/ 115909 h 615610"/>
                  <a:gd name="connsiteX6" fmla="*/ 115909 w 443033"/>
                  <a:gd name="connsiteY6" fmla="*/ 85000 h 615610"/>
                  <a:gd name="connsiteX7" fmla="*/ 131364 w 443033"/>
                  <a:gd name="connsiteY7" fmla="*/ 61818 h 615610"/>
                  <a:gd name="connsiteX8" fmla="*/ 146819 w 443033"/>
                  <a:gd name="connsiteY8" fmla="*/ 48939 h 615610"/>
                  <a:gd name="connsiteX9" fmla="*/ 159698 w 443033"/>
                  <a:gd name="connsiteY9" fmla="*/ 38636 h 615610"/>
                  <a:gd name="connsiteX10" fmla="*/ 172576 w 443033"/>
                  <a:gd name="connsiteY10" fmla="*/ 33485 h 615610"/>
                  <a:gd name="connsiteX11" fmla="*/ 198334 w 443033"/>
                  <a:gd name="connsiteY11" fmla="*/ 23182 h 615610"/>
                  <a:gd name="connsiteX12" fmla="*/ 200910 w 443033"/>
                  <a:gd name="connsiteY12" fmla="*/ 12878 h 615610"/>
                  <a:gd name="connsiteX13" fmla="*/ 231819 w 443033"/>
                  <a:gd name="connsiteY13" fmla="*/ 5150 h 615610"/>
                  <a:gd name="connsiteX14" fmla="*/ 260152 w 443033"/>
                  <a:gd name="connsiteY14" fmla="*/ 2574 h 615610"/>
                  <a:gd name="connsiteX15" fmla="*/ 301365 w 443033"/>
                  <a:gd name="connsiteY15" fmla="*/ 12878 h 615610"/>
                  <a:gd name="connsiteX16" fmla="*/ 265304 w 443033"/>
                  <a:gd name="connsiteY16" fmla="*/ 0 h 615610"/>
                  <a:gd name="connsiteX17" fmla="*/ 334850 w 443033"/>
                  <a:gd name="connsiteY17" fmla="*/ 15454 h 615610"/>
                  <a:gd name="connsiteX18" fmla="*/ 355456 w 443033"/>
                  <a:gd name="connsiteY18" fmla="*/ 38636 h 615610"/>
                  <a:gd name="connsiteX19" fmla="*/ 368335 w 443033"/>
                  <a:gd name="connsiteY19" fmla="*/ 56667 h 615610"/>
                  <a:gd name="connsiteX20" fmla="*/ 383790 w 443033"/>
                  <a:gd name="connsiteY20" fmla="*/ 77273 h 615610"/>
                  <a:gd name="connsiteX21" fmla="*/ 388942 w 443033"/>
                  <a:gd name="connsiteY21" fmla="*/ 103031 h 615610"/>
                  <a:gd name="connsiteX22" fmla="*/ 391517 w 443033"/>
                  <a:gd name="connsiteY22" fmla="*/ 123637 h 615610"/>
                  <a:gd name="connsiteX23" fmla="*/ 401820 w 443033"/>
                  <a:gd name="connsiteY23" fmla="*/ 149395 h 615610"/>
                  <a:gd name="connsiteX24" fmla="*/ 406972 w 443033"/>
                  <a:gd name="connsiteY24" fmla="*/ 193183 h 615610"/>
                  <a:gd name="connsiteX25" fmla="*/ 409548 w 443033"/>
                  <a:gd name="connsiteY25" fmla="*/ 218939 h 615610"/>
                  <a:gd name="connsiteX26" fmla="*/ 414700 w 443033"/>
                  <a:gd name="connsiteY26" fmla="*/ 278183 h 615610"/>
                  <a:gd name="connsiteX27" fmla="*/ 427578 w 443033"/>
                  <a:gd name="connsiteY27" fmla="*/ 419851 h 615610"/>
                  <a:gd name="connsiteX28" fmla="*/ 430154 w 443033"/>
                  <a:gd name="connsiteY28" fmla="*/ 473943 h 615610"/>
                  <a:gd name="connsiteX29" fmla="*/ 425002 w 443033"/>
                  <a:gd name="connsiteY29" fmla="*/ 463639 h 615610"/>
                  <a:gd name="connsiteX30" fmla="*/ 443033 w 443033"/>
                  <a:gd name="connsiteY30" fmla="*/ 615610 h 615610"/>
                  <a:gd name="connsiteX31" fmla="*/ 422427 w 443033"/>
                  <a:gd name="connsiteY31" fmla="*/ 582125 h 615610"/>
                  <a:gd name="connsiteX32" fmla="*/ 396669 w 443033"/>
                  <a:gd name="connsiteY32" fmla="*/ 533185 h 615610"/>
                  <a:gd name="connsiteX33" fmla="*/ 388942 w 443033"/>
                  <a:gd name="connsiteY33" fmla="*/ 504851 h 615610"/>
                  <a:gd name="connsiteX34" fmla="*/ 373487 w 443033"/>
                  <a:gd name="connsiteY34" fmla="*/ 471366 h 615610"/>
                  <a:gd name="connsiteX35" fmla="*/ 350305 w 443033"/>
                  <a:gd name="connsiteY35" fmla="*/ 440457 h 615610"/>
                  <a:gd name="connsiteX36" fmla="*/ 324547 w 443033"/>
                  <a:gd name="connsiteY36" fmla="*/ 419851 h 615610"/>
                  <a:gd name="connsiteX37" fmla="*/ 252425 w 443033"/>
                  <a:gd name="connsiteY37" fmla="*/ 391517 h 615610"/>
                  <a:gd name="connsiteX38" fmla="*/ 208637 w 443033"/>
                  <a:gd name="connsiteY38" fmla="*/ 386366 h 615610"/>
                  <a:gd name="connsiteX39" fmla="*/ 193183 w 443033"/>
                  <a:gd name="connsiteY39" fmla="*/ 381214 h 615610"/>
                  <a:gd name="connsiteX40" fmla="*/ 139091 w 443033"/>
                  <a:gd name="connsiteY40" fmla="*/ 378638 h 615610"/>
                  <a:gd name="connsiteX41" fmla="*/ 105606 w 443033"/>
                  <a:gd name="connsiteY41" fmla="*/ 396669 h 615610"/>
                  <a:gd name="connsiteX42" fmla="*/ 85000 w 443033"/>
                  <a:gd name="connsiteY42" fmla="*/ 409548 h 615610"/>
                  <a:gd name="connsiteX43" fmla="*/ 56667 w 443033"/>
                  <a:gd name="connsiteY43" fmla="*/ 430154 h 615610"/>
                  <a:gd name="connsiteX44" fmla="*/ 33485 w 443033"/>
                  <a:gd name="connsiteY44" fmla="*/ 437881 h 615610"/>
                  <a:gd name="connsiteX45" fmla="*/ 0 w 443033"/>
                  <a:gd name="connsiteY45" fmla="*/ 476518 h 615610"/>
                  <a:gd name="connsiteX0" fmla="*/ 0 w 443033"/>
                  <a:gd name="connsiteY0" fmla="*/ 476808 h 615900"/>
                  <a:gd name="connsiteX1" fmla="*/ 25757 w 443033"/>
                  <a:gd name="connsiteY1" fmla="*/ 381504 h 615900"/>
                  <a:gd name="connsiteX2" fmla="*/ 54091 w 443033"/>
                  <a:gd name="connsiteY2" fmla="*/ 252715 h 615900"/>
                  <a:gd name="connsiteX3" fmla="*/ 69545 w 443033"/>
                  <a:gd name="connsiteY3" fmla="*/ 188321 h 615900"/>
                  <a:gd name="connsiteX4" fmla="*/ 92727 w 443033"/>
                  <a:gd name="connsiteY4" fmla="*/ 131654 h 615900"/>
                  <a:gd name="connsiteX5" fmla="*/ 103031 w 443033"/>
                  <a:gd name="connsiteY5" fmla="*/ 116199 h 615900"/>
                  <a:gd name="connsiteX6" fmla="*/ 115909 w 443033"/>
                  <a:gd name="connsiteY6" fmla="*/ 85290 h 615900"/>
                  <a:gd name="connsiteX7" fmla="*/ 131364 w 443033"/>
                  <a:gd name="connsiteY7" fmla="*/ 62108 h 615900"/>
                  <a:gd name="connsiteX8" fmla="*/ 146819 w 443033"/>
                  <a:gd name="connsiteY8" fmla="*/ 49229 h 615900"/>
                  <a:gd name="connsiteX9" fmla="*/ 159698 w 443033"/>
                  <a:gd name="connsiteY9" fmla="*/ 38926 h 615900"/>
                  <a:gd name="connsiteX10" fmla="*/ 172576 w 443033"/>
                  <a:gd name="connsiteY10" fmla="*/ 33775 h 615900"/>
                  <a:gd name="connsiteX11" fmla="*/ 198334 w 443033"/>
                  <a:gd name="connsiteY11" fmla="*/ 23472 h 615900"/>
                  <a:gd name="connsiteX12" fmla="*/ 200910 w 443033"/>
                  <a:gd name="connsiteY12" fmla="*/ 13168 h 615900"/>
                  <a:gd name="connsiteX13" fmla="*/ 231819 w 443033"/>
                  <a:gd name="connsiteY13" fmla="*/ 5440 h 615900"/>
                  <a:gd name="connsiteX14" fmla="*/ 260152 w 443033"/>
                  <a:gd name="connsiteY14" fmla="*/ 2864 h 615900"/>
                  <a:gd name="connsiteX15" fmla="*/ 309092 w 443033"/>
                  <a:gd name="connsiteY15" fmla="*/ 5441 h 615900"/>
                  <a:gd name="connsiteX16" fmla="*/ 265304 w 443033"/>
                  <a:gd name="connsiteY16" fmla="*/ 290 h 615900"/>
                  <a:gd name="connsiteX17" fmla="*/ 334850 w 443033"/>
                  <a:gd name="connsiteY17" fmla="*/ 15744 h 615900"/>
                  <a:gd name="connsiteX18" fmla="*/ 355456 w 443033"/>
                  <a:gd name="connsiteY18" fmla="*/ 38926 h 615900"/>
                  <a:gd name="connsiteX19" fmla="*/ 368335 w 443033"/>
                  <a:gd name="connsiteY19" fmla="*/ 56957 h 615900"/>
                  <a:gd name="connsiteX20" fmla="*/ 383790 w 443033"/>
                  <a:gd name="connsiteY20" fmla="*/ 77563 h 615900"/>
                  <a:gd name="connsiteX21" fmla="*/ 388942 w 443033"/>
                  <a:gd name="connsiteY21" fmla="*/ 103321 h 615900"/>
                  <a:gd name="connsiteX22" fmla="*/ 391517 w 443033"/>
                  <a:gd name="connsiteY22" fmla="*/ 123927 h 615900"/>
                  <a:gd name="connsiteX23" fmla="*/ 401820 w 443033"/>
                  <a:gd name="connsiteY23" fmla="*/ 149685 h 615900"/>
                  <a:gd name="connsiteX24" fmla="*/ 406972 w 443033"/>
                  <a:gd name="connsiteY24" fmla="*/ 193473 h 615900"/>
                  <a:gd name="connsiteX25" fmla="*/ 409548 w 443033"/>
                  <a:gd name="connsiteY25" fmla="*/ 219229 h 615900"/>
                  <a:gd name="connsiteX26" fmla="*/ 414700 w 443033"/>
                  <a:gd name="connsiteY26" fmla="*/ 278473 h 615900"/>
                  <a:gd name="connsiteX27" fmla="*/ 427578 w 443033"/>
                  <a:gd name="connsiteY27" fmla="*/ 420141 h 615900"/>
                  <a:gd name="connsiteX28" fmla="*/ 430154 w 443033"/>
                  <a:gd name="connsiteY28" fmla="*/ 474233 h 615900"/>
                  <a:gd name="connsiteX29" fmla="*/ 425002 w 443033"/>
                  <a:gd name="connsiteY29" fmla="*/ 463929 h 615900"/>
                  <a:gd name="connsiteX30" fmla="*/ 443033 w 443033"/>
                  <a:gd name="connsiteY30" fmla="*/ 615900 h 615900"/>
                  <a:gd name="connsiteX31" fmla="*/ 422427 w 443033"/>
                  <a:gd name="connsiteY31" fmla="*/ 582415 h 615900"/>
                  <a:gd name="connsiteX32" fmla="*/ 396669 w 443033"/>
                  <a:gd name="connsiteY32" fmla="*/ 533475 h 615900"/>
                  <a:gd name="connsiteX33" fmla="*/ 388942 w 443033"/>
                  <a:gd name="connsiteY33" fmla="*/ 505141 h 615900"/>
                  <a:gd name="connsiteX34" fmla="*/ 373487 w 443033"/>
                  <a:gd name="connsiteY34" fmla="*/ 471656 h 615900"/>
                  <a:gd name="connsiteX35" fmla="*/ 350305 w 443033"/>
                  <a:gd name="connsiteY35" fmla="*/ 440747 h 615900"/>
                  <a:gd name="connsiteX36" fmla="*/ 324547 w 443033"/>
                  <a:gd name="connsiteY36" fmla="*/ 420141 h 615900"/>
                  <a:gd name="connsiteX37" fmla="*/ 252425 w 443033"/>
                  <a:gd name="connsiteY37" fmla="*/ 391807 h 615900"/>
                  <a:gd name="connsiteX38" fmla="*/ 208637 w 443033"/>
                  <a:gd name="connsiteY38" fmla="*/ 386656 h 615900"/>
                  <a:gd name="connsiteX39" fmla="*/ 193183 w 443033"/>
                  <a:gd name="connsiteY39" fmla="*/ 381504 h 615900"/>
                  <a:gd name="connsiteX40" fmla="*/ 139091 w 443033"/>
                  <a:gd name="connsiteY40" fmla="*/ 378928 h 615900"/>
                  <a:gd name="connsiteX41" fmla="*/ 105606 w 443033"/>
                  <a:gd name="connsiteY41" fmla="*/ 396959 h 615900"/>
                  <a:gd name="connsiteX42" fmla="*/ 85000 w 443033"/>
                  <a:gd name="connsiteY42" fmla="*/ 409838 h 615900"/>
                  <a:gd name="connsiteX43" fmla="*/ 56667 w 443033"/>
                  <a:gd name="connsiteY43" fmla="*/ 430444 h 615900"/>
                  <a:gd name="connsiteX44" fmla="*/ 33485 w 443033"/>
                  <a:gd name="connsiteY44" fmla="*/ 438171 h 615900"/>
                  <a:gd name="connsiteX45" fmla="*/ 0 w 443033"/>
                  <a:gd name="connsiteY45" fmla="*/ 476808 h 615900"/>
                  <a:gd name="connsiteX0" fmla="*/ 0 w 443033"/>
                  <a:gd name="connsiteY0" fmla="*/ 476650 h 615742"/>
                  <a:gd name="connsiteX1" fmla="*/ 25757 w 443033"/>
                  <a:gd name="connsiteY1" fmla="*/ 381346 h 615742"/>
                  <a:gd name="connsiteX2" fmla="*/ 54091 w 443033"/>
                  <a:gd name="connsiteY2" fmla="*/ 252557 h 615742"/>
                  <a:gd name="connsiteX3" fmla="*/ 69545 w 443033"/>
                  <a:gd name="connsiteY3" fmla="*/ 188163 h 615742"/>
                  <a:gd name="connsiteX4" fmla="*/ 92727 w 443033"/>
                  <a:gd name="connsiteY4" fmla="*/ 131496 h 615742"/>
                  <a:gd name="connsiteX5" fmla="*/ 103031 w 443033"/>
                  <a:gd name="connsiteY5" fmla="*/ 116041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4850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14700 w 443033"/>
                  <a:gd name="connsiteY26" fmla="*/ 278315 h 615742"/>
                  <a:gd name="connsiteX27" fmla="*/ 427578 w 443033"/>
                  <a:gd name="connsiteY27" fmla="*/ 419983 h 615742"/>
                  <a:gd name="connsiteX28" fmla="*/ 430154 w 443033"/>
                  <a:gd name="connsiteY28" fmla="*/ 474075 h 615742"/>
                  <a:gd name="connsiteX29" fmla="*/ 425002 w 443033"/>
                  <a:gd name="connsiteY29" fmla="*/ 463771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8942 w 443033"/>
                  <a:gd name="connsiteY33" fmla="*/ 504983 h 615742"/>
                  <a:gd name="connsiteX34" fmla="*/ 373487 w 443033"/>
                  <a:gd name="connsiteY34" fmla="*/ 471498 h 615742"/>
                  <a:gd name="connsiteX35" fmla="*/ 350305 w 443033"/>
                  <a:gd name="connsiteY35" fmla="*/ 440589 h 615742"/>
                  <a:gd name="connsiteX36" fmla="*/ 324547 w 443033"/>
                  <a:gd name="connsiteY36" fmla="*/ 419983 h 615742"/>
                  <a:gd name="connsiteX37" fmla="*/ 252425 w 443033"/>
                  <a:gd name="connsiteY37" fmla="*/ 391649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9091 w 443033"/>
                  <a:gd name="connsiteY40" fmla="*/ 378770 h 615742"/>
                  <a:gd name="connsiteX41" fmla="*/ 105606 w 443033"/>
                  <a:gd name="connsiteY41" fmla="*/ 396801 h 615742"/>
                  <a:gd name="connsiteX42" fmla="*/ 85000 w 443033"/>
                  <a:gd name="connsiteY42" fmla="*/ 409680 h 615742"/>
                  <a:gd name="connsiteX43" fmla="*/ 56667 w 443033"/>
                  <a:gd name="connsiteY43" fmla="*/ 430286 h 615742"/>
                  <a:gd name="connsiteX44" fmla="*/ 33485 w 443033"/>
                  <a:gd name="connsiteY44" fmla="*/ 438013 h 615742"/>
                  <a:gd name="connsiteX45" fmla="*/ 0 w 443033"/>
                  <a:gd name="connsiteY45" fmla="*/ 476650 h 615742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3031 w 443033"/>
                  <a:gd name="connsiteY5" fmla="*/ 116585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2426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13789 w 443033"/>
                  <a:gd name="connsiteY12" fmla="*/ 10434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8638 w 443033"/>
                  <a:gd name="connsiteY12" fmla="*/ 5282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32275 w 443033"/>
                  <a:gd name="connsiteY17" fmla="*/ 12929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63600 w 443033"/>
                  <a:gd name="connsiteY9" fmla="*/ 28826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4339 h 613431"/>
                  <a:gd name="connsiteX1" fmla="*/ 30909 w 443033"/>
                  <a:gd name="connsiteY1" fmla="*/ 376459 h 613431"/>
                  <a:gd name="connsiteX2" fmla="*/ 61818 w 443033"/>
                  <a:gd name="connsiteY2" fmla="*/ 250246 h 613431"/>
                  <a:gd name="connsiteX3" fmla="*/ 77273 w 443033"/>
                  <a:gd name="connsiteY3" fmla="*/ 183276 h 613431"/>
                  <a:gd name="connsiteX4" fmla="*/ 92727 w 443033"/>
                  <a:gd name="connsiteY4" fmla="*/ 129185 h 613431"/>
                  <a:gd name="connsiteX5" fmla="*/ 100455 w 443033"/>
                  <a:gd name="connsiteY5" fmla="*/ 111154 h 613431"/>
                  <a:gd name="connsiteX6" fmla="*/ 115909 w 443033"/>
                  <a:gd name="connsiteY6" fmla="*/ 82821 h 613431"/>
                  <a:gd name="connsiteX7" fmla="*/ 131364 w 443033"/>
                  <a:gd name="connsiteY7" fmla="*/ 59639 h 613431"/>
                  <a:gd name="connsiteX8" fmla="*/ 146819 w 443033"/>
                  <a:gd name="connsiteY8" fmla="*/ 46760 h 613431"/>
                  <a:gd name="connsiteX9" fmla="*/ 163600 w 443033"/>
                  <a:gd name="connsiteY9" fmla="*/ 29172 h 613431"/>
                  <a:gd name="connsiteX10" fmla="*/ 179054 w 443033"/>
                  <a:gd name="connsiteY10" fmla="*/ 21003 h 613431"/>
                  <a:gd name="connsiteX11" fmla="*/ 182879 w 443033"/>
                  <a:gd name="connsiteY11" fmla="*/ 13275 h 613431"/>
                  <a:gd name="connsiteX12" fmla="*/ 208638 w 443033"/>
                  <a:gd name="connsiteY12" fmla="*/ 2971 h 613431"/>
                  <a:gd name="connsiteX13" fmla="*/ 228801 w 443033"/>
                  <a:gd name="connsiteY13" fmla="*/ 18060 h 613431"/>
                  <a:gd name="connsiteX14" fmla="*/ 260152 w 443033"/>
                  <a:gd name="connsiteY14" fmla="*/ 395 h 613431"/>
                  <a:gd name="connsiteX15" fmla="*/ 303940 w 443033"/>
                  <a:gd name="connsiteY15" fmla="*/ 5548 h 613431"/>
                  <a:gd name="connsiteX16" fmla="*/ 265304 w 443033"/>
                  <a:gd name="connsiteY16" fmla="*/ 2973 h 613431"/>
                  <a:gd name="connsiteX17" fmla="*/ 329699 w 443033"/>
                  <a:gd name="connsiteY17" fmla="*/ 15850 h 613431"/>
                  <a:gd name="connsiteX18" fmla="*/ 355456 w 443033"/>
                  <a:gd name="connsiteY18" fmla="*/ 36457 h 613431"/>
                  <a:gd name="connsiteX19" fmla="*/ 368335 w 443033"/>
                  <a:gd name="connsiteY19" fmla="*/ 54488 h 613431"/>
                  <a:gd name="connsiteX20" fmla="*/ 383790 w 443033"/>
                  <a:gd name="connsiteY20" fmla="*/ 75094 h 613431"/>
                  <a:gd name="connsiteX21" fmla="*/ 394093 w 443033"/>
                  <a:gd name="connsiteY21" fmla="*/ 98276 h 613431"/>
                  <a:gd name="connsiteX22" fmla="*/ 399245 w 443033"/>
                  <a:gd name="connsiteY22" fmla="*/ 121458 h 613431"/>
                  <a:gd name="connsiteX23" fmla="*/ 401820 w 443033"/>
                  <a:gd name="connsiteY23" fmla="*/ 147216 h 613431"/>
                  <a:gd name="connsiteX24" fmla="*/ 408663 w 443033"/>
                  <a:gd name="connsiteY24" fmla="*/ 189313 h 613431"/>
                  <a:gd name="connsiteX25" fmla="*/ 412124 w 443033"/>
                  <a:gd name="connsiteY25" fmla="*/ 211608 h 613431"/>
                  <a:gd name="connsiteX26" fmla="*/ 416391 w 443033"/>
                  <a:gd name="connsiteY26" fmla="*/ 296610 h 613431"/>
                  <a:gd name="connsiteX27" fmla="*/ 424118 w 443033"/>
                  <a:gd name="connsiteY27" fmla="*/ 415539 h 613431"/>
                  <a:gd name="connsiteX28" fmla="*/ 430154 w 443033"/>
                  <a:gd name="connsiteY28" fmla="*/ 471764 h 613431"/>
                  <a:gd name="connsiteX29" fmla="*/ 430153 w 443033"/>
                  <a:gd name="connsiteY29" fmla="*/ 476914 h 613431"/>
                  <a:gd name="connsiteX30" fmla="*/ 443033 w 443033"/>
                  <a:gd name="connsiteY30" fmla="*/ 613431 h 613431"/>
                  <a:gd name="connsiteX31" fmla="*/ 422427 w 443033"/>
                  <a:gd name="connsiteY31" fmla="*/ 579946 h 613431"/>
                  <a:gd name="connsiteX32" fmla="*/ 396669 w 443033"/>
                  <a:gd name="connsiteY32" fmla="*/ 531006 h 613431"/>
                  <a:gd name="connsiteX33" fmla="*/ 386367 w 443033"/>
                  <a:gd name="connsiteY33" fmla="*/ 505248 h 613431"/>
                  <a:gd name="connsiteX34" fmla="*/ 368336 w 443033"/>
                  <a:gd name="connsiteY34" fmla="*/ 482066 h 613431"/>
                  <a:gd name="connsiteX35" fmla="*/ 345153 w 443033"/>
                  <a:gd name="connsiteY35" fmla="*/ 456308 h 613431"/>
                  <a:gd name="connsiteX36" fmla="*/ 314244 w 443033"/>
                  <a:gd name="connsiteY36" fmla="*/ 430551 h 613431"/>
                  <a:gd name="connsiteX37" fmla="*/ 252425 w 443033"/>
                  <a:gd name="connsiteY37" fmla="*/ 397065 h 613431"/>
                  <a:gd name="connsiteX38" fmla="*/ 208637 w 443033"/>
                  <a:gd name="connsiteY38" fmla="*/ 384187 h 613431"/>
                  <a:gd name="connsiteX39" fmla="*/ 193183 w 443033"/>
                  <a:gd name="connsiteY39" fmla="*/ 379035 h 613431"/>
                  <a:gd name="connsiteX40" fmla="*/ 136515 w 443033"/>
                  <a:gd name="connsiteY40" fmla="*/ 379035 h 613431"/>
                  <a:gd name="connsiteX41" fmla="*/ 105606 w 443033"/>
                  <a:gd name="connsiteY41" fmla="*/ 394490 h 613431"/>
                  <a:gd name="connsiteX42" fmla="*/ 82424 w 443033"/>
                  <a:gd name="connsiteY42" fmla="*/ 402218 h 613431"/>
                  <a:gd name="connsiteX43" fmla="*/ 48940 w 443033"/>
                  <a:gd name="connsiteY43" fmla="*/ 422823 h 613431"/>
                  <a:gd name="connsiteX44" fmla="*/ 20606 w 443033"/>
                  <a:gd name="connsiteY44" fmla="*/ 451156 h 613431"/>
                  <a:gd name="connsiteX45" fmla="*/ 0 w 443033"/>
                  <a:gd name="connsiteY45" fmla="*/ 474339 h 613431"/>
                  <a:gd name="connsiteX0" fmla="*/ 0 w 443033"/>
                  <a:gd name="connsiteY0" fmla="*/ 473988 h 613080"/>
                  <a:gd name="connsiteX1" fmla="*/ 30909 w 443033"/>
                  <a:gd name="connsiteY1" fmla="*/ 376108 h 613080"/>
                  <a:gd name="connsiteX2" fmla="*/ 61818 w 443033"/>
                  <a:gd name="connsiteY2" fmla="*/ 249895 h 613080"/>
                  <a:gd name="connsiteX3" fmla="*/ 77273 w 443033"/>
                  <a:gd name="connsiteY3" fmla="*/ 182925 h 613080"/>
                  <a:gd name="connsiteX4" fmla="*/ 92727 w 443033"/>
                  <a:gd name="connsiteY4" fmla="*/ 128834 h 613080"/>
                  <a:gd name="connsiteX5" fmla="*/ 100455 w 443033"/>
                  <a:gd name="connsiteY5" fmla="*/ 110803 h 613080"/>
                  <a:gd name="connsiteX6" fmla="*/ 115909 w 443033"/>
                  <a:gd name="connsiteY6" fmla="*/ 82470 h 613080"/>
                  <a:gd name="connsiteX7" fmla="*/ 131364 w 443033"/>
                  <a:gd name="connsiteY7" fmla="*/ 59288 h 613080"/>
                  <a:gd name="connsiteX8" fmla="*/ 146819 w 443033"/>
                  <a:gd name="connsiteY8" fmla="*/ 46409 h 613080"/>
                  <a:gd name="connsiteX9" fmla="*/ 163600 w 443033"/>
                  <a:gd name="connsiteY9" fmla="*/ 28821 h 613080"/>
                  <a:gd name="connsiteX10" fmla="*/ 179054 w 443033"/>
                  <a:gd name="connsiteY10" fmla="*/ 20652 h 613080"/>
                  <a:gd name="connsiteX11" fmla="*/ 182879 w 443033"/>
                  <a:gd name="connsiteY11" fmla="*/ 12924 h 613080"/>
                  <a:gd name="connsiteX12" fmla="*/ 208638 w 443033"/>
                  <a:gd name="connsiteY12" fmla="*/ 2620 h 613080"/>
                  <a:gd name="connsiteX13" fmla="*/ 228801 w 443033"/>
                  <a:gd name="connsiteY13" fmla="*/ 8656 h 613080"/>
                  <a:gd name="connsiteX14" fmla="*/ 260152 w 443033"/>
                  <a:gd name="connsiteY14" fmla="*/ 44 h 613080"/>
                  <a:gd name="connsiteX15" fmla="*/ 303940 w 443033"/>
                  <a:gd name="connsiteY15" fmla="*/ 5197 h 613080"/>
                  <a:gd name="connsiteX16" fmla="*/ 265304 w 443033"/>
                  <a:gd name="connsiteY16" fmla="*/ 2622 h 613080"/>
                  <a:gd name="connsiteX17" fmla="*/ 329699 w 443033"/>
                  <a:gd name="connsiteY17" fmla="*/ 15499 h 613080"/>
                  <a:gd name="connsiteX18" fmla="*/ 355456 w 443033"/>
                  <a:gd name="connsiteY18" fmla="*/ 36106 h 613080"/>
                  <a:gd name="connsiteX19" fmla="*/ 368335 w 443033"/>
                  <a:gd name="connsiteY19" fmla="*/ 54137 h 613080"/>
                  <a:gd name="connsiteX20" fmla="*/ 383790 w 443033"/>
                  <a:gd name="connsiteY20" fmla="*/ 74743 h 613080"/>
                  <a:gd name="connsiteX21" fmla="*/ 394093 w 443033"/>
                  <a:gd name="connsiteY21" fmla="*/ 97925 h 613080"/>
                  <a:gd name="connsiteX22" fmla="*/ 399245 w 443033"/>
                  <a:gd name="connsiteY22" fmla="*/ 121107 h 613080"/>
                  <a:gd name="connsiteX23" fmla="*/ 401820 w 443033"/>
                  <a:gd name="connsiteY23" fmla="*/ 146865 h 613080"/>
                  <a:gd name="connsiteX24" fmla="*/ 408663 w 443033"/>
                  <a:gd name="connsiteY24" fmla="*/ 188962 h 613080"/>
                  <a:gd name="connsiteX25" fmla="*/ 412124 w 443033"/>
                  <a:gd name="connsiteY25" fmla="*/ 211257 h 613080"/>
                  <a:gd name="connsiteX26" fmla="*/ 416391 w 443033"/>
                  <a:gd name="connsiteY26" fmla="*/ 296259 h 613080"/>
                  <a:gd name="connsiteX27" fmla="*/ 424118 w 443033"/>
                  <a:gd name="connsiteY27" fmla="*/ 415188 h 613080"/>
                  <a:gd name="connsiteX28" fmla="*/ 430154 w 443033"/>
                  <a:gd name="connsiteY28" fmla="*/ 471413 h 613080"/>
                  <a:gd name="connsiteX29" fmla="*/ 430153 w 443033"/>
                  <a:gd name="connsiteY29" fmla="*/ 476563 h 613080"/>
                  <a:gd name="connsiteX30" fmla="*/ 443033 w 443033"/>
                  <a:gd name="connsiteY30" fmla="*/ 613080 h 613080"/>
                  <a:gd name="connsiteX31" fmla="*/ 422427 w 443033"/>
                  <a:gd name="connsiteY31" fmla="*/ 579595 h 613080"/>
                  <a:gd name="connsiteX32" fmla="*/ 396669 w 443033"/>
                  <a:gd name="connsiteY32" fmla="*/ 530655 h 613080"/>
                  <a:gd name="connsiteX33" fmla="*/ 386367 w 443033"/>
                  <a:gd name="connsiteY33" fmla="*/ 504897 h 613080"/>
                  <a:gd name="connsiteX34" fmla="*/ 368336 w 443033"/>
                  <a:gd name="connsiteY34" fmla="*/ 481715 h 613080"/>
                  <a:gd name="connsiteX35" fmla="*/ 345153 w 443033"/>
                  <a:gd name="connsiteY35" fmla="*/ 455957 h 613080"/>
                  <a:gd name="connsiteX36" fmla="*/ 314244 w 443033"/>
                  <a:gd name="connsiteY36" fmla="*/ 430200 h 613080"/>
                  <a:gd name="connsiteX37" fmla="*/ 252425 w 443033"/>
                  <a:gd name="connsiteY37" fmla="*/ 396714 h 613080"/>
                  <a:gd name="connsiteX38" fmla="*/ 208637 w 443033"/>
                  <a:gd name="connsiteY38" fmla="*/ 383836 h 613080"/>
                  <a:gd name="connsiteX39" fmla="*/ 193183 w 443033"/>
                  <a:gd name="connsiteY39" fmla="*/ 378684 h 613080"/>
                  <a:gd name="connsiteX40" fmla="*/ 136515 w 443033"/>
                  <a:gd name="connsiteY40" fmla="*/ 378684 h 613080"/>
                  <a:gd name="connsiteX41" fmla="*/ 105606 w 443033"/>
                  <a:gd name="connsiteY41" fmla="*/ 394139 h 613080"/>
                  <a:gd name="connsiteX42" fmla="*/ 82424 w 443033"/>
                  <a:gd name="connsiteY42" fmla="*/ 401867 h 613080"/>
                  <a:gd name="connsiteX43" fmla="*/ 48940 w 443033"/>
                  <a:gd name="connsiteY43" fmla="*/ 422472 h 613080"/>
                  <a:gd name="connsiteX44" fmla="*/ 20606 w 443033"/>
                  <a:gd name="connsiteY44" fmla="*/ 450805 h 613080"/>
                  <a:gd name="connsiteX45" fmla="*/ 0 w 443033"/>
                  <a:gd name="connsiteY45" fmla="*/ 473988 h 613080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208638 w 443033"/>
                  <a:gd name="connsiteY12" fmla="*/ 2628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199585 w 443033"/>
                  <a:gd name="connsiteY12" fmla="*/ 5646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68322 w 443033"/>
                  <a:gd name="connsiteY16" fmla="*/ 9571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9385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8462 w 443033"/>
                  <a:gd name="connsiteY31" fmla="*/ 568437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3033" h="613993">
                    <a:moveTo>
                      <a:pt x="0" y="474901"/>
                    </a:moveTo>
                    <a:lnTo>
                      <a:pt x="30909" y="377021"/>
                    </a:lnTo>
                    <a:lnTo>
                      <a:pt x="61818" y="250808"/>
                    </a:lnTo>
                    <a:lnTo>
                      <a:pt x="77273" y="183838"/>
                    </a:lnTo>
                    <a:lnTo>
                      <a:pt x="92727" y="129747"/>
                    </a:lnTo>
                    <a:lnTo>
                      <a:pt x="100455" y="111716"/>
                    </a:lnTo>
                    <a:lnTo>
                      <a:pt x="115909" y="83383"/>
                    </a:lnTo>
                    <a:lnTo>
                      <a:pt x="131364" y="60201"/>
                    </a:lnTo>
                    <a:lnTo>
                      <a:pt x="146819" y="47322"/>
                    </a:lnTo>
                    <a:lnTo>
                      <a:pt x="163600" y="29734"/>
                    </a:lnTo>
                    <a:cubicBezTo>
                      <a:pt x="167893" y="28017"/>
                      <a:pt x="175841" y="24214"/>
                      <a:pt x="179054" y="21565"/>
                    </a:cubicBezTo>
                    <a:cubicBezTo>
                      <a:pt x="182267" y="18916"/>
                      <a:pt x="182020" y="18130"/>
                      <a:pt x="182879" y="13837"/>
                    </a:cubicBezTo>
                    <a:lnTo>
                      <a:pt x="199585" y="6551"/>
                    </a:lnTo>
                    <a:cubicBezTo>
                      <a:pt x="206454" y="6551"/>
                      <a:pt x="224743" y="1448"/>
                      <a:pt x="234837" y="516"/>
                    </a:cubicBezTo>
                    <a:cubicBezTo>
                      <a:pt x="244931" y="-416"/>
                      <a:pt x="248635" y="25"/>
                      <a:pt x="260152" y="957"/>
                    </a:cubicBezTo>
                    <a:cubicBezTo>
                      <a:pt x="271669" y="1889"/>
                      <a:pt x="301069" y="6183"/>
                      <a:pt x="303940" y="6110"/>
                    </a:cubicBezTo>
                    <a:cubicBezTo>
                      <a:pt x="306811" y="6037"/>
                      <a:pt x="273083" y="-1200"/>
                      <a:pt x="277376" y="517"/>
                    </a:cubicBezTo>
                    <a:cubicBezTo>
                      <a:pt x="281669" y="2234"/>
                      <a:pt x="306517" y="11261"/>
                      <a:pt x="329699" y="16412"/>
                    </a:cubicBezTo>
                    <a:lnTo>
                      <a:pt x="355456" y="37019"/>
                    </a:lnTo>
                    <a:lnTo>
                      <a:pt x="368335" y="55050"/>
                    </a:lnTo>
                    <a:lnTo>
                      <a:pt x="383790" y="75656"/>
                    </a:lnTo>
                    <a:lnTo>
                      <a:pt x="394093" y="98838"/>
                    </a:lnTo>
                    <a:lnTo>
                      <a:pt x="399245" y="122020"/>
                    </a:lnTo>
                    <a:lnTo>
                      <a:pt x="401820" y="147778"/>
                    </a:lnTo>
                    <a:lnTo>
                      <a:pt x="408663" y="189875"/>
                    </a:lnTo>
                    <a:lnTo>
                      <a:pt x="412124" y="212170"/>
                    </a:lnTo>
                    <a:lnTo>
                      <a:pt x="416391" y="297172"/>
                    </a:lnTo>
                    <a:lnTo>
                      <a:pt x="424118" y="416101"/>
                    </a:lnTo>
                    <a:cubicBezTo>
                      <a:pt x="425835" y="423828"/>
                      <a:pt x="429148" y="462097"/>
                      <a:pt x="430154" y="472326"/>
                    </a:cubicBezTo>
                    <a:cubicBezTo>
                      <a:pt x="431160" y="482555"/>
                      <a:pt x="430153" y="471285"/>
                      <a:pt x="430153" y="477476"/>
                    </a:cubicBezTo>
                    <a:lnTo>
                      <a:pt x="443033" y="613993"/>
                    </a:lnTo>
                    <a:lnTo>
                      <a:pt x="428462" y="568437"/>
                    </a:lnTo>
                    <a:lnTo>
                      <a:pt x="402705" y="531568"/>
                    </a:lnTo>
                    <a:lnTo>
                      <a:pt x="386367" y="505810"/>
                    </a:lnTo>
                    <a:lnTo>
                      <a:pt x="368336" y="482628"/>
                    </a:lnTo>
                    <a:lnTo>
                      <a:pt x="345153" y="456870"/>
                    </a:lnTo>
                    <a:lnTo>
                      <a:pt x="314244" y="431113"/>
                    </a:lnTo>
                    <a:lnTo>
                      <a:pt x="252425" y="397627"/>
                    </a:lnTo>
                    <a:lnTo>
                      <a:pt x="208637" y="384749"/>
                    </a:lnTo>
                    <a:lnTo>
                      <a:pt x="193183" y="379597"/>
                    </a:lnTo>
                    <a:lnTo>
                      <a:pt x="136515" y="379597"/>
                    </a:lnTo>
                    <a:lnTo>
                      <a:pt x="105606" y="395052"/>
                    </a:lnTo>
                    <a:lnTo>
                      <a:pt x="82424" y="402780"/>
                    </a:lnTo>
                    <a:lnTo>
                      <a:pt x="48940" y="423385"/>
                    </a:lnTo>
                    <a:lnTo>
                      <a:pt x="20606" y="451718"/>
                    </a:lnTo>
                    <a:lnTo>
                      <a:pt x="0" y="47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3E79180-0F27-47E5-BA14-07681F00F723}"/>
                  </a:ext>
                </a:extLst>
              </p:cNvPr>
              <p:cNvSpPr/>
              <p:nvPr/>
            </p:nvSpPr>
            <p:spPr>
              <a:xfrm>
                <a:off x="873211" y="3360759"/>
                <a:ext cx="730537" cy="1124942"/>
              </a:xfrm>
              <a:custGeom>
                <a:avLst/>
                <a:gdLst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8531 w 739366"/>
                  <a:gd name="connsiteY16" fmla="*/ 15090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08641 w 739366"/>
                  <a:gd name="connsiteY47" fmla="*/ 884223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90535 w 739366"/>
                  <a:gd name="connsiteY46" fmla="*/ 857062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5624 w 739366"/>
                  <a:gd name="connsiteY46" fmla="*/ 848008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7 w 739366"/>
                  <a:gd name="connsiteY25" fmla="*/ 144856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6858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15089 w 739366"/>
                  <a:gd name="connsiteY41" fmla="*/ 666939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15089 w 736348"/>
                  <a:gd name="connsiteY42" fmla="*/ 721260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36761 w 736348"/>
                  <a:gd name="connsiteY94" fmla="*/ 277640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6035 w 736348"/>
                  <a:gd name="connsiteY34" fmla="*/ 431549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670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6884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5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2550 w 736348"/>
                  <a:gd name="connsiteY21" fmla="*/ 69410 h 1128666"/>
                  <a:gd name="connsiteX22" fmla="*/ 238408 w 736348"/>
                  <a:gd name="connsiteY22" fmla="*/ 84500 h 1128666"/>
                  <a:gd name="connsiteX23" fmla="*/ 214264 w 736348"/>
                  <a:gd name="connsiteY23" fmla="*/ 114677 h 1128666"/>
                  <a:gd name="connsiteX24" fmla="*/ 184086 w 736348"/>
                  <a:gd name="connsiteY24" fmla="*/ 138820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102606 w 736348"/>
                  <a:gd name="connsiteY28" fmla="*/ 238409 h 1128666"/>
                  <a:gd name="connsiteX29" fmla="*/ 81480 w 736348"/>
                  <a:gd name="connsiteY29" fmla="*/ 256516 h 1128666"/>
                  <a:gd name="connsiteX30" fmla="*/ 60355 w 736348"/>
                  <a:gd name="connsiteY30" fmla="*/ 292729 h 1128666"/>
                  <a:gd name="connsiteX31" fmla="*/ 42249 w 736348"/>
                  <a:gd name="connsiteY31" fmla="*/ 337998 h 1128666"/>
                  <a:gd name="connsiteX32" fmla="*/ 24142 w 736348"/>
                  <a:gd name="connsiteY32" fmla="*/ 383264 h 1128666"/>
                  <a:gd name="connsiteX33" fmla="*/ 24142 w 736348"/>
                  <a:gd name="connsiteY33" fmla="*/ 392318 h 1128666"/>
                  <a:gd name="connsiteX34" fmla="*/ 21124 w 736348"/>
                  <a:gd name="connsiteY34" fmla="*/ 425513 h 1128666"/>
                  <a:gd name="connsiteX35" fmla="*/ 15089 w 736348"/>
                  <a:gd name="connsiteY35" fmla="*/ 458709 h 1128666"/>
                  <a:gd name="connsiteX36" fmla="*/ 9053 w 736348"/>
                  <a:gd name="connsiteY36" fmla="*/ 497941 h 1128666"/>
                  <a:gd name="connsiteX37" fmla="*/ 9053 w 736348"/>
                  <a:gd name="connsiteY37" fmla="*/ 546226 h 1128666"/>
                  <a:gd name="connsiteX38" fmla="*/ 6035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6260 w 730537"/>
                  <a:gd name="connsiteY41" fmla="*/ 666939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8688 w 730537"/>
                  <a:gd name="connsiteY45" fmla="*/ 823865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69634 w 730537"/>
                  <a:gd name="connsiteY45" fmla="*/ 814812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16595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24218 w 730537"/>
                  <a:gd name="connsiteY58" fmla="*/ 1119141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93366 w 730537"/>
                  <a:gd name="connsiteY75" fmla="*/ 697117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11554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0537" h="1124942">
                    <a:moveTo>
                      <a:pt x="710685" y="296857"/>
                    </a:moveTo>
                    <a:lnTo>
                      <a:pt x="730537" y="246660"/>
                    </a:lnTo>
                    <a:lnTo>
                      <a:pt x="730537" y="204411"/>
                    </a:lnTo>
                    <a:lnTo>
                      <a:pt x="727519" y="186304"/>
                    </a:lnTo>
                    <a:lnTo>
                      <a:pt x="715448" y="159143"/>
                    </a:lnTo>
                    <a:lnTo>
                      <a:pt x="688288" y="131983"/>
                    </a:lnTo>
                    <a:lnTo>
                      <a:pt x="676216" y="107840"/>
                    </a:lnTo>
                    <a:lnTo>
                      <a:pt x="661127" y="92751"/>
                    </a:lnTo>
                    <a:lnTo>
                      <a:pt x="649056" y="71627"/>
                    </a:lnTo>
                    <a:lnTo>
                      <a:pt x="609824" y="47485"/>
                    </a:lnTo>
                    <a:lnTo>
                      <a:pt x="579646" y="32395"/>
                    </a:lnTo>
                    <a:lnTo>
                      <a:pt x="552486" y="23342"/>
                    </a:lnTo>
                    <a:lnTo>
                      <a:pt x="540414" y="11270"/>
                    </a:lnTo>
                    <a:lnTo>
                      <a:pt x="510874" y="0"/>
                    </a:lnTo>
                    <a:lnTo>
                      <a:pt x="483076" y="5234"/>
                    </a:lnTo>
                    <a:lnTo>
                      <a:pt x="449880" y="5234"/>
                    </a:lnTo>
                    <a:lnTo>
                      <a:pt x="413667" y="8253"/>
                    </a:lnTo>
                    <a:lnTo>
                      <a:pt x="374434" y="23341"/>
                    </a:lnTo>
                    <a:lnTo>
                      <a:pt x="341238" y="29377"/>
                    </a:lnTo>
                    <a:lnTo>
                      <a:pt x="305025" y="41448"/>
                    </a:lnTo>
                    <a:lnTo>
                      <a:pt x="274846" y="62573"/>
                    </a:lnTo>
                    <a:cubicBezTo>
                      <a:pt x="266798" y="68106"/>
                      <a:pt x="260763" y="75650"/>
                      <a:pt x="256739" y="74644"/>
                    </a:cubicBezTo>
                    <a:lnTo>
                      <a:pt x="232597" y="89734"/>
                    </a:lnTo>
                    <a:lnTo>
                      <a:pt x="208453" y="113875"/>
                    </a:lnTo>
                    <a:cubicBezTo>
                      <a:pt x="195376" y="124941"/>
                      <a:pt x="186138" y="137409"/>
                      <a:pt x="178275" y="144054"/>
                    </a:cubicBezTo>
                    <a:cubicBezTo>
                      <a:pt x="170412" y="150699"/>
                      <a:pt x="168027" y="147313"/>
                      <a:pt x="161276" y="153745"/>
                    </a:cubicBezTo>
                    <a:cubicBezTo>
                      <a:pt x="154525" y="160177"/>
                      <a:pt x="151854" y="170578"/>
                      <a:pt x="137771" y="182649"/>
                    </a:cubicBezTo>
                    <a:cubicBezTo>
                      <a:pt x="127712" y="191703"/>
                      <a:pt x="118712" y="200281"/>
                      <a:pt x="111883" y="210447"/>
                    </a:cubicBezTo>
                    <a:cubicBezTo>
                      <a:pt x="105054" y="220613"/>
                      <a:pt x="105848" y="233584"/>
                      <a:pt x="96795" y="243643"/>
                    </a:cubicBezTo>
                    <a:lnTo>
                      <a:pt x="78050" y="266513"/>
                    </a:lnTo>
                    <a:lnTo>
                      <a:pt x="54544" y="297963"/>
                    </a:lnTo>
                    <a:lnTo>
                      <a:pt x="36438" y="343232"/>
                    </a:lnTo>
                    <a:cubicBezTo>
                      <a:pt x="31408" y="353291"/>
                      <a:pt x="23730" y="379445"/>
                      <a:pt x="20712" y="388498"/>
                    </a:cubicBezTo>
                    <a:cubicBezTo>
                      <a:pt x="17694" y="397551"/>
                      <a:pt x="21349" y="383469"/>
                      <a:pt x="18331" y="397552"/>
                    </a:cubicBezTo>
                    <a:lnTo>
                      <a:pt x="15313" y="430747"/>
                    </a:lnTo>
                    <a:lnTo>
                      <a:pt x="9278" y="463943"/>
                    </a:lnTo>
                    <a:lnTo>
                      <a:pt x="3242" y="503175"/>
                    </a:lnTo>
                    <a:cubicBezTo>
                      <a:pt x="224" y="519270"/>
                      <a:pt x="3745" y="538886"/>
                      <a:pt x="3242" y="551460"/>
                    </a:cubicBezTo>
                    <a:cubicBezTo>
                      <a:pt x="2739" y="564034"/>
                      <a:pt x="727" y="568562"/>
                      <a:pt x="224" y="578621"/>
                    </a:cubicBezTo>
                    <a:cubicBezTo>
                      <a:pt x="-279" y="588680"/>
                      <a:pt x="225" y="602764"/>
                      <a:pt x="225" y="611817"/>
                    </a:cubicBezTo>
                    <a:cubicBezTo>
                      <a:pt x="225" y="618858"/>
                      <a:pt x="9277" y="627644"/>
                      <a:pt x="9277" y="634685"/>
                    </a:cubicBezTo>
                    <a:cubicBezTo>
                      <a:pt x="9490" y="648187"/>
                      <a:pt x="9702" y="661689"/>
                      <a:pt x="9915" y="675191"/>
                    </a:cubicBezTo>
                    <a:lnTo>
                      <a:pt x="33420" y="738565"/>
                    </a:lnTo>
                    <a:lnTo>
                      <a:pt x="57398" y="775415"/>
                    </a:lnTo>
                    <a:lnTo>
                      <a:pt x="63598" y="810992"/>
                    </a:lnTo>
                    <a:lnTo>
                      <a:pt x="87104" y="834499"/>
                    </a:lnTo>
                    <a:lnTo>
                      <a:pt x="99813" y="865314"/>
                    </a:lnTo>
                    <a:lnTo>
                      <a:pt x="114901" y="883422"/>
                    </a:lnTo>
                    <a:lnTo>
                      <a:pt x="136027" y="910580"/>
                    </a:lnTo>
                    <a:lnTo>
                      <a:pt x="181294" y="958866"/>
                    </a:lnTo>
                    <a:lnTo>
                      <a:pt x="217507" y="995080"/>
                    </a:lnTo>
                    <a:lnTo>
                      <a:pt x="229579" y="1007151"/>
                    </a:lnTo>
                    <a:lnTo>
                      <a:pt x="256740" y="1028276"/>
                    </a:lnTo>
                    <a:lnTo>
                      <a:pt x="289299" y="1051310"/>
                    </a:lnTo>
                    <a:lnTo>
                      <a:pt x="339328" y="1079744"/>
                    </a:lnTo>
                    <a:lnTo>
                      <a:pt x="395559" y="1112775"/>
                    </a:lnTo>
                    <a:lnTo>
                      <a:pt x="437808" y="1121829"/>
                    </a:lnTo>
                    <a:cubicBezTo>
                      <a:pt x="460945" y="1127864"/>
                      <a:pt x="461377" y="1123267"/>
                      <a:pt x="490550" y="1123266"/>
                    </a:cubicBezTo>
                    <a:lnTo>
                      <a:pt x="524218" y="1124375"/>
                    </a:lnTo>
                    <a:lnTo>
                      <a:pt x="558521" y="1103722"/>
                    </a:lnTo>
                    <a:lnTo>
                      <a:pt x="567575" y="1103722"/>
                    </a:lnTo>
                    <a:lnTo>
                      <a:pt x="564557" y="1079579"/>
                    </a:lnTo>
                    <a:lnTo>
                      <a:pt x="546450" y="1061472"/>
                    </a:lnTo>
                    <a:lnTo>
                      <a:pt x="507218" y="1034312"/>
                    </a:lnTo>
                    <a:lnTo>
                      <a:pt x="498165" y="1028276"/>
                    </a:lnTo>
                    <a:lnTo>
                      <a:pt x="471005" y="1013187"/>
                    </a:lnTo>
                    <a:lnTo>
                      <a:pt x="434791" y="995080"/>
                    </a:lnTo>
                    <a:lnTo>
                      <a:pt x="425737" y="973955"/>
                    </a:lnTo>
                    <a:lnTo>
                      <a:pt x="371417" y="943777"/>
                    </a:lnTo>
                    <a:lnTo>
                      <a:pt x="332185" y="895491"/>
                    </a:lnTo>
                    <a:lnTo>
                      <a:pt x="297716" y="860551"/>
                    </a:lnTo>
                    <a:lnTo>
                      <a:pt x="277865" y="826082"/>
                    </a:lnTo>
                    <a:lnTo>
                      <a:pt x="259757" y="810993"/>
                    </a:lnTo>
                    <a:lnTo>
                      <a:pt x="244668" y="786851"/>
                    </a:lnTo>
                    <a:lnTo>
                      <a:pt x="226561" y="765726"/>
                    </a:lnTo>
                    <a:lnTo>
                      <a:pt x="188604" y="707113"/>
                    </a:lnTo>
                    <a:lnTo>
                      <a:pt x="163351" y="651520"/>
                    </a:lnTo>
                    <a:lnTo>
                      <a:pt x="154133" y="596727"/>
                    </a:lnTo>
                    <a:lnTo>
                      <a:pt x="139044" y="551460"/>
                    </a:lnTo>
                    <a:lnTo>
                      <a:pt x="136027" y="491103"/>
                    </a:lnTo>
                    <a:lnTo>
                      <a:pt x="148570" y="444563"/>
                    </a:lnTo>
                    <a:lnTo>
                      <a:pt x="158424" y="405801"/>
                    </a:lnTo>
                    <a:lnTo>
                      <a:pt x="180022" y="354029"/>
                    </a:lnTo>
                    <a:lnTo>
                      <a:pt x="205436" y="316070"/>
                    </a:lnTo>
                    <a:lnTo>
                      <a:pt x="229579" y="285892"/>
                    </a:lnTo>
                    <a:cubicBezTo>
                      <a:pt x="247686" y="274827"/>
                      <a:pt x="271827" y="254707"/>
                      <a:pt x="283898" y="246660"/>
                    </a:cubicBezTo>
                    <a:lnTo>
                      <a:pt x="344257" y="219500"/>
                    </a:lnTo>
                    <a:lnTo>
                      <a:pt x="398578" y="210446"/>
                    </a:lnTo>
                    <a:lnTo>
                      <a:pt x="431772" y="211554"/>
                    </a:lnTo>
                    <a:lnTo>
                      <a:pt x="491966" y="214101"/>
                    </a:lnTo>
                    <a:cubicBezTo>
                      <a:pt x="507055" y="226172"/>
                      <a:pt x="515742" y="225140"/>
                      <a:pt x="525325" y="228554"/>
                    </a:cubicBezTo>
                    <a:cubicBezTo>
                      <a:pt x="534909" y="231969"/>
                      <a:pt x="536390" y="230564"/>
                      <a:pt x="549467" y="234588"/>
                    </a:cubicBezTo>
                    <a:lnTo>
                      <a:pt x="591717" y="249678"/>
                    </a:lnTo>
                    <a:lnTo>
                      <a:pt x="618877" y="261749"/>
                    </a:lnTo>
                    <a:lnTo>
                      <a:pt x="636987" y="273820"/>
                    </a:lnTo>
                    <a:lnTo>
                      <a:pt x="672561" y="290820"/>
                    </a:lnTo>
                    <a:lnTo>
                      <a:pt x="710685" y="2968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3CDA5D70-2243-4B08-82DF-70169749C7D2}"/>
                  </a:ext>
                </a:extLst>
              </p:cNvPr>
              <p:cNvSpPr/>
              <p:nvPr/>
            </p:nvSpPr>
            <p:spPr>
              <a:xfrm>
                <a:off x="1927122" y="3468329"/>
                <a:ext cx="835741" cy="884903"/>
              </a:xfrm>
              <a:custGeom>
                <a:avLst/>
                <a:gdLst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53961 w 840658"/>
                  <a:gd name="connsiteY87" fmla="*/ 9832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29 w 840658"/>
                  <a:gd name="connsiteY78" fmla="*/ 68826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31954 w 840658"/>
                  <a:gd name="connsiteY95" fmla="*/ 145026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57083 w 840658"/>
                  <a:gd name="connsiteY75" fmla="*/ 179438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35741 w 840658"/>
                  <a:gd name="connsiteY67" fmla="*/ 457200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28367 w 835741"/>
                  <a:gd name="connsiteY64" fmla="*/ 560439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7529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108154 w 835741"/>
                  <a:gd name="connsiteY45" fmla="*/ 776748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8425 w 835741"/>
                  <a:gd name="connsiteY28" fmla="*/ 513736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4725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35741" h="884903">
                    <a:moveTo>
                      <a:pt x="9832" y="194187"/>
                    </a:moveTo>
                    <a:lnTo>
                      <a:pt x="0" y="228600"/>
                    </a:lnTo>
                    <a:lnTo>
                      <a:pt x="9832" y="250723"/>
                    </a:lnTo>
                    <a:lnTo>
                      <a:pt x="24580" y="258097"/>
                    </a:lnTo>
                    <a:lnTo>
                      <a:pt x="24580" y="258097"/>
                    </a:lnTo>
                    <a:cubicBezTo>
                      <a:pt x="47667" y="273488"/>
                      <a:pt x="40436" y="266578"/>
                      <a:pt x="49161" y="275303"/>
                    </a:cubicBezTo>
                    <a:lnTo>
                      <a:pt x="68825" y="280219"/>
                    </a:lnTo>
                    <a:lnTo>
                      <a:pt x="95864" y="272845"/>
                    </a:lnTo>
                    <a:lnTo>
                      <a:pt x="122903" y="270387"/>
                    </a:lnTo>
                    <a:lnTo>
                      <a:pt x="152400" y="250723"/>
                    </a:lnTo>
                    <a:lnTo>
                      <a:pt x="196645" y="235974"/>
                    </a:lnTo>
                    <a:lnTo>
                      <a:pt x="233516" y="226142"/>
                    </a:lnTo>
                    <a:lnTo>
                      <a:pt x="263012" y="216310"/>
                    </a:lnTo>
                    <a:lnTo>
                      <a:pt x="312174" y="206477"/>
                    </a:lnTo>
                    <a:lnTo>
                      <a:pt x="356419" y="201561"/>
                    </a:lnTo>
                    <a:lnTo>
                      <a:pt x="405580" y="201561"/>
                    </a:lnTo>
                    <a:lnTo>
                      <a:pt x="447367" y="201561"/>
                    </a:lnTo>
                    <a:lnTo>
                      <a:pt x="503903" y="211393"/>
                    </a:lnTo>
                    <a:lnTo>
                      <a:pt x="543232" y="221226"/>
                    </a:lnTo>
                    <a:lnTo>
                      <a:pt x="582561" y="235974"/>
                    </a:lnTo>
                    <a:lnTo>
                      <a:pt x="597309" y="243348"/>
                    </a:lnTo>
                    <a:lnTo>
                      <a:pt x="631722" y="265471"/>
                    </a:lnTo>
                    <a:lnTo>
                      <a:pt x="651387" y="285135"/>
                    </a:lnTo>
                    <a:lnTo>
                      <a:pt x="673509" y="312174"/>
                    </a:lnTo>
                    <a:lnTo>
                      <a:pt x="685800" y="346587"/>
                    </a:lnTo>
                    <a:lnTo>
                      <a:pt x="690716" y="385916"/>
                    </a:lnTo>
                    <a:lnTo>
                      <a:pt x="690716" y="442452"/>
                    </a:lnTo>
                    <a:lnTo>
                      <a:pt x="688258" y="474407"/>
                    </a:lnTo>
                    <a:lnTo>
                      <a:pt x="673509" y="511278"/>
                    </a:lnTo>
                    <a:lnTo>
                      <a:pt x="653845" y="540774"/>
                    </a:lnTo>
                    <a:lnTo>
                      <a:pt x="626805" y="567813"/>
                    </a:lnTo>
                    <a:lnTo>
                      <a:pt x="594851" y="592394"/>
                    </a:lnTo>
                    <a:cubicBezTo>
                      <a:pt x="589935" y="596491"/>
                      <a:pt x="570679" y="608782"/>
                      <a:pt x="562895" y="614517"/>
                    </a:cubicBezTo>
                    <a:cubicBezTo>
                      <a:pt x="555111" y="620252"/>
                      <a:pt x="558800" y="622709"/>
                      <a:pt x="548148" y="626806"/>
                    </a:cubicBezTo>
                    <a:lnTo>
                      <a:pt x="513735" y="648929"/>
                    </a:lnTo>
                    <a:lnTo>
                      <a:pt x="462116" y="663677"/>
                    </a:lnTo>
                    <a:lnTo>
                      <a:pt x="422787" y="680884"/>
                    </a:lnTo>
                    <a:lnTo>
                      <a:pt x="356419" y="685800"/>
                    </a:lnTo>
                    <a:lnTo>
                      <a:pt x="317090" y="690716"/>
                    </a:lnTo>
                    <a:cubicBezTo>
                      <a:pt x="296692" y="700914"/>
                      <a:pt x="299838" y="688257"/>
                      <a:pt x="290051" y="688257"/>
                    </a:cubicBezTo>
                    <a:lnTo>
                      <a:pt x="235974" y="690716"/>
                    </a:lnTo>
                    <a:lnTo>
                      <a:pt x="189271" y="700548"/>
                    </a:lnTo>
                    <a:lnTo>
                      <a:pt x="167148" y="705465"/>
                    </a:lnTo>
                    <a:lnTo>
                      <a:pt x="136378" y="717667"/>
                    </a:lnTo>
                    <a:lnTo>
                      <a:pt x="101965" y="749622"/>
                    </a:lnTo>
                    <a:lnTo>
                      <a:pt x="111622" y="791497"/>
                    </a:lnTo>
                    <a:cubicBezTo>
                      <a:pt x="111285" y="803787"/>
                      <a:pt x="110949" y="812435"/>
                      <a:pt x="110612" y="824725"/>
                    </a:cubicBezTo>
                    <a:lnTo>
                      <a:pt x="132735" y="852948"/>
                    </a:lnTo>
                    <a:lnTo>
                      <a:pt x="172064" y="875071"/>
                    </a:lnTo>
                    <a:lnTo>
                      <a:pt x="218767" y="877529"/>
                    </a:lnTo>
                    <a:lnTo>
                      <a:pt x="265471" y="884903"/>
                    </a:lnTo>
                    <a:lnTo>
                      <a:pt x="336754" y="882445"/>
                    </a:lnTo>
                    <a:lnTo>
                      <a:pt x="388374" y="879987"/>
                    </a:lnTo>
                    <a:lnTo>
                      <a:pt x="454742" y="872613"/>
                    </a:lnTo>
                    <a:lnTo>
                      <a:pt x="518651" y="855406"/>
                    </a:lnTo>
                    <a:lnTo>
                      <a:pt x="570271" y="835742"/>
                    </a:lnTo>
                    <a:lnTo>
                      <a:pt x="599768" y="823452"/>
                    </a:lnTo>
                    <a:lnTo>
                      <a:pt x="626806" y="816077"/>
                    </a:lnTo>
                    <a:lnTo>
                      <a:pt x="683341" y="774289"/>
                    </a:lnTo>
                    <a:lnTo>
                      <a:pt x="715297" y="744794"/>
                    </a:lnTo>
                    <a:lnTo>
                      <a:pt x="749709" y="727587"/>
                    </a:lnTo>
                    <a:lnTo>
                      <a:pt x="779206" y="695632"/>
                    </a:lnTo>
                    <a:lnTo>
                      <a:pt x="796412" y="651387"/>
                    </a:lnTo>
                    <a:lnTo>
                      <a:pt x="820993" y="609600"/>
                    </a:lnTo>
                    <a:lnTo>
                      <a:pt x="833283" y="562897"/>
                    </a:lnTo>
                    <a:lnTo>
                      <a:pt x="833283" y="521110"/>
                    </a:lnTo>
                    <a:lnTo>
                      <a:pt x="833283" y="494071"/>
                    </a:lnTo>
                    <a:lnTo>
                      <a:pt x="835741" y="457200"/>
                    </a:lnTo>
                    <a:lnTo>
                      <a:pt x="833283" y="425245"/>
                    </a:lnTo>
                    <a:lnTo>
                      <a:pt x="825909" y="381000"/>
                    </a:lnTo>
                    <a:lnTo>
                      <a:pt x="820993" y="341671"/>
                    </a:lnTo>
                    <a:lnTo>
                      <a:pt x="816077" y="309716"/>
                    </a:lnTo>
                    <a:lnTo>
                      <a:pt x="808703" y="277761"/>
                    </a:lnTo>
                    <a:lnTo>
                      <a:pt x="801328" y="243349"/>
                    </a:lnTo>
                    <a:lnTo>
                      <a:pt x="781664" y="199103"/>
                    </a:lnTo>
                    <a:lnTo>
                      <a:pt x="769373" y="181896"/>
                    </a:lnTo>
                    <a:lnTo>
                      <a:pt x="739877" y="145026"/>
                    </a:lnTo>
                    <a:lnTo>
                      <a:pt x="690716" y="98323"/>
                    </a:lnTo>
                    <a:lnTo>
                      <a:pt x="648930" y="71284"/>
                    </a:lnTo>
                    <a:lnTo>
                      <a:pt x="612058" y="51619"/>
                    </a:lnTo>
                    <a:lnTo>
                      <a:pt x="594851" y="39329"/>
                    </a:lnTo>
                    <a:lnTo>
                      <a:pt x="540774" y="24581"/>
                    </a:lnTo>
                    <a:lnTo>
                      <a:pt x="501445" y="14748"/>
                    </a:lnTo>
                    <a:lnTo>
                      <a:pt x="484238" y="12290"/>
                    </a:lnTo>
                    <a:lnTo>
                      <a:pt x="459658" y="7374"/>
                    </a:lnTo>
                    <a:lnTo>
                      <a:pt x="430161" y="0"/>
                    </a:lnTo>
                    <a:lnTo>
                      <a:pt x="383458" y="0"/>
                    </a:lnTo>
                    <a:lnTo>
                      <a:pt x="339212" y="2458"/>
                    </a:lnTo>
                    <a:cubicBezTo>
                      <a:pt x="318728" y="6555"/>
                      <a:pt x="306438" y="6963"/>
                      <a:pt x="287593" y="9831"/>
                    </a:cubicBezTo>
                    <a:cubicBezTo>
                      <a:pt x="268748" y="12699"/>
                      <a:pt x="246626" y="18026"/>
                      <a:pt x="226142" y="19665"/>
                    </a:cubicBezTo>
                    <a:lnTo>
                      <a:pt x="186812" y="41787"/>
                    </a:lnTo>
                    <a:lnTo>
                      <a:pt x="137651" y="63910"/>
                    </a:lnTo>
                    <a:lnTo>
                      <a:pt x="98322" y="93406"/>
                    </a:lnTo>
                    <a:lnTo>
                      <a:pt x="58993" y="120445"/>
                    </a:lnTo>
                    <a:lnTo>
                      <a:pt x="46702" y="130277"/>
                    </a:lnTo>
                    <a:lnTo>
                      <a:pt x="27038" y="167149"/>
                    </a:lnTo>
                    <a:lnTo>
                      <a:pt x="9832" y="194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AC176C0C-377A-4646-B8C6-A4532D0D7049}"/>
                </a:ext>
              </a:extLst>
            </p:cNvPr>
            <p:cNvSpPr/>
            <p:nvPr/>
          </p:nvSpPr>
          <p:spPr>
            <a:xfrm>
              <a:off x="2498718" y="4471543"/>
              <a:ext cx="308885" cy="822960"/>
            </a:xfrm>
            <a:custGeom>
              <a:avLst/>
              <a:gdLst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65735 w 314325"/>
                <a:gd name="connsiteY5" fmla="*/ 194310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11430 w 314325"/>
                <a:gd name="connsiteY21" fmla="*/ 55435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2857 w 317182"/>
                <a:gd name="connsiteY20" fmla="*/ 70866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5714 w 317182"/>
                <a:gd name="connsiteY20" fmla="*/ 69723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60134 w 311595"/>
                <a:gd name="connsiteY27" fmla="*/ 297180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4414 w 311595"/>
                <a:gd name="connsiteY25" fmla="*/ 40290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8573 w 317182"/>
                <a:gd name="connsiteY22" fmla="*/ 560069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700088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17226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20083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37247"/>
                <a:gd name="connsiteX1" fmla="*/ 268686 w 317264"/>
                <a:gd name="connsiteY1" fmla="*/ 80010 h 837247"/>
                <a:gd name="connsiteX2" fmla="*/ 237254 w 317264"/>
                <a:gd name="connsiteY2" fmla="*/ 108584 h 837247"/>
                <a:gd name="connsiteX3" fmla="*/ 220109 w 317264"/>
                <a:gd name="connsiteY3" fmla="*/ 148590 h 837247"/>
                <a:gd name="connsiteX4" fmla="*/ 202964 w 317264"/>
                <a:gd name="connsiteY4" fmla="*/ 177164 h 837247"/>
                <a:gd name="connsiteX5" fmla="*/ 177246 w 317264"/>
                <a:gd name="connsiteY5" fmla="*/ 202883 h 837247"/>
                <a:gd name="connsiteX6" fmla="*/ 160100 w 317264"/>
                <a:gd name="connsiteY6" fmla="*/ 260031 h 837247"/>
                <a:gd name="connsiteX7" fmla="*/ 145813 w 317264"/>
                <a:gd name="connsiteY7" fmla="*/ 322897 h 837247"/>
                <a:gd name="connsiteX8" fmla="*/ 128668 w 317264"/>
                <a:gd name="connsiteY8" fmla="*/ 368617 h 837247"/>
                <a:gd name="connsiteX9" fmla="*/ 120096 w 317264"/>
                <a:gd name="connsiteY9" fmla="*/ 391477 h 837247"/>
                <a:gd name="connsiteX10" fmla="*/ 120096 w 317264"/>
                <a:gd name="connsiteY10" fmla="*/ 417195 h 837247"/>
                <a:gd name="connsiteX11" fmla="*/ 117239 w 317264"/>
                <a:gd name="connsiteY11" fmla="*/ 457200 h 837247"/>
                <a:gd name="connsiteX12" fmla="*/ 108666 w 317264"/>
                <a:gd name="connsiteY12" fmla="*/ 520065 h 837247"/>
                <a:gd name="connsiteX13" fmla="*/ 94379 w 317264"/>
                <a:gd name="connsiteY13" fmla="*/ 565785 h 837247"/>
                <a:gd name="connsiteX14" fmla="*/ 71519 w 317264"/>
                <a:gd name="connsiteY14" fmla="*/ 600075 h 837247"/>
                <a:gd name="connsiteX15" fmla="*/ 54374 w 317264"/>
                <a:gd name="connsiteY15" fmla="*/ 668655 h 837247"/>
                <a:gd name="connsiteX16" fmla="*/ 48659 w 317264"/>
                <a:gd name="connsiteY16" fmla="*/ 714375 h 837247"/>
                <a:gd name="connsiteX17" fmla="*/ 25799 w 317264"/>
                <a:gd name="connsiteY17" fmla="*/ 777240 h 837247"/>
                <a:gd name="connsiteX18" fmla="*/ 20083 w 317264"/>
                <a:gd name="connsiteY18" fmla="*/ 800100 h 837247"/>
                <a:gd name="connsiteX19" fmla="*/ 81 w 317264"/>
                <a:gd name="connsiteY19" fmla="*/ 837247 h 837247"/>
                <a:gd name="connsiteX20" fmla="*/ 82 w 317264"/>
                <a:gd name="connsiteY20" fmla="*/ 742950 h 837247"/>
                <a:gd name="connsiteX21" fmla="*/ 5796 w 317264"/>
                <a:gd name="connsiteY21" fmla="*/ 700088 h 837247"/>
                <a:gd name="connsiteX22" fmla="*/ 82 w 317264"/>
                <a:gd name="connsiteY22" fmla="*/ 574357 h 837247"/>
                <a:gd name="connsiteX23" fmla="*/ 82 w 317264"/>
                <a:gd name="connsiteY23" fmla="*/ 494347 h 837247"/>
                <a:gd name="connsiteX24" fmla="*/ 11511 w 317264"/>
                <a:gd name="connsiteY24" fmla="*/ 428625 h 837247"/>
                <a:gd name="connsiteX25" fmla="*/ 20083 w 317264"/>
                <a:gd name="connsiteY25" fmla="*/ 402907 h 837247"/>
                <a:gd name="connsiteX26" fmla="*/ 31514 w 317264"/>
                <a:gd name="connsiteY26" fmla="*/ 377190 h 837247"/>
                <a:gd name="connsiteX27" fmla="*/ 60088 w 317264"/>
                <a:gd name="connsiteY27" fmla="*/ 317183 h 837247"/>
                <a:gd name="connsiteX28" fmla="*/ 97236 w 317264"/>
                <a:gd name="connsiteY28" fmla="*/ 265747 h 837247"/>
                <a:gd name="connsiteX29" fmla="*/ 151529 w 317264"/>
                <a:gd name="connsiteY29" fmla="*/ 182880 h 837247"/>
                <a:gd name="connsiteX30" fmla="*/ 208679 w 317264"/>
                <a:gd name="connsiteY30" fmla="*/ 111442 h 837247"/>
                <a:gd name="connsiteX31" fmla="*/ 317264 w 317264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94347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1431 w 317183"/>
                <a:gd name="connsiteY23" fmla="*/ 50006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77153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8610 w 308610"/>
                <a:gd name="connsiteY0" fmla="*/ 0 h 822960"/>
                <a:gd name="connsiteX1" fmla="*/ 274319 w 308610"/>
                <a:gd name="connsiteY1" fmla="*/ 51436 h 822960"/>
                <a:gd name="connsiteX2" fmla="*/ 240030 w 308610"/>
                <a:gd name="connsiteY2" fmla="*/ 94297 h 822960"/>
                <a:gd name="connsiteX3" fmla="*/ 225743 w 308610"/>
                <a:gd name="connsiteY3" fmla="*/ 122873 h 822960"/>
                <a:gd name="connsiteX4" fmla="*/ 202882 w 308610"/>
                <a:gd name="connsiteY4" fmla="*/ 160020 h 822960"/>
                <a:gd name="connsiteX5" fmla="*/ 180022 w 308610"/>
                <a:gd name="connsiteY5" fmla="*/ 200026 h 822960"/>
                <a:gd name="connsiteX6" fmla="*/ 162876 w 308610"/>
                <a:gd name="connsiteY6" fmla="*/ 245744 h 822960"/>
                <a:gd name="connsiteX7" fmla="*/ 151446 w 308610"/>
                <a:gd name="connsiteY7" fmla="*/ 285750 h 822960"/>
                <a:gd name="connsiteX8" fmla="*/ 142875 w 308610"/>
                <a:gd name="connsiteY8" fmla="*/ 328612 h 822960"/>
                <a:gd name="connsiteX9" fmla="*/ 128587 w 308610"/>
                <a:gd name="connsiteY9" fmla="*/ 377190 h 822960"/>
                <a:gd name="connsiteX10" fmla="*/ 117157 w 308610"/>
                <a:gd name="connsiteY10" fmla="*/ 417196 h 822960"/>
                <a:gd name="connsiteX11" fmla="*/ 111442 w 308610"/>
                <a:gd name="connsiteY11" fmla="*/ 448629 h 822960"/>
                <a:gd name="connsiteX12" fmla="*/ 100012 w 308610"/>
                <a:gd name="connsiteY12" fmla="*/ 494347 h 822960"/>
                <a:gd name="connsiteX13" fmla="*/ 85725 w 308610"/>
                <a:gd name="connsiteY13" fmla="*/ 537211 h 822960"/>
                <a:gd name="connsiteX14" fmla="*/ 74295 w 308610"/>
                <a:gd name="connsiteY14" fmla="*/ 585788 h 822960"/>
                <a:gd name="connsiteX15" fmla="*/ 62865 w 308610"/>
                <a:gd name="connsiteY15" fmla="*/ 625793 h 822960"/>
                <a:gd name="connsiteX16" fmla="*/ 42862 w 308610"/>
                <a:gd name="connsiteY16" fmla="*/ 688658 h 822960"/>
                <a:gd name="connsiteX17" fmla="*/ 28575 w 308610"/>
                <a:gd name="connsiteY17" fmla="*/ 742951 h 822960"/>
                <a:gd name="connsiteX18" fmla="*/ 25717 w 308610"/>
                <a:gd name="connsiteY18" fmla="*/ 745808 h 822960"/>
                <a:gd name="connsiteX19" fmla="*/ 2857 w 308610"/>
                <a:gd name="connsiteY19" fmla="*/ 822960 h 822960"/>
                <a:gd name="connsiteX20" fmla="*/ 5715 w 308610"/>
                <a:gd name="connsiteY20" fmla="*/ 751524 h 822960"/>
                <a:gd name="connsiteX21" fmla="*/ 5714 w 308610"/>
                <a:gd name="connsiteY21" fmla="*/ 677228 h 822960"/>
                <a:gd name="connsiteX22" fmla="*/ 0 w 308610"/>
                <a:gd name="connsiteY22" fmla="*/ 562927 h 822960"/>
                <a:gd name="connsiteX23" fmla="*/ 2858 w 308610"/>
                <a:gd name="connsiteY23" fmla="*/ 474345 h 822960"/>
                <a:gd name="connsiteX24" fmla="*/ 14287 w 308610"/>
                <a:gd name="connsiteY24" fmla="*/ 414338 h 822960"/>
                <a:gd name="connsiteX25" fmla="*/ 28574 w 308610"/>
                <a:gd name="connsiteY25" fmla="*/ 377190 h 822960"/>
                <a:gd name="connsiteX26" fmla="*/ 45720 w 308610"/>
                <a:gd name="connsiteY26" fmla="*/ 331470 h 822960"/>
                <a:gd name="connsiteX27" fmla="*/ 77152 w 308610"/>
                <a:gd name="connsiteY27" fmla="*/ 280036 h 822960"/>
                <a:gd name="connsiteX28" fmla="*/ 120015 w 308610"/>
                <a:gd name="connsiteY28" fmla="*/ 208597 h 822960"/>
                <a:gd name="connsiteX29" fmla="*/ 165735 w 308610"/>
                <a:gd name="connsiteY29" fmla="*/ 145733 h 822960"/>
                <a:gd name="connsiteX30" fmla="*/ 217170 w 308610"/>
                <a:gd name="connsiteY30" fmla="*/ 88582 h 822960"/>
                <a:gd name="connsiteX31" fmla="*/ 308610 w 308610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86000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1 w 308885"/>
                <a:gd name="connsiteY24" fmla="*/ 41148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885" h="822960">
                  <a:moveTo>
                    <a:pt x="308885" y="0"/>
                  </a:moveTo>
                  <a:lnTo>
                    <a:pt x="274594" y="51436"/>
                  </a:lnTo>
                  <a:lnTo>
                    <a:pt x="240305" y="94297"/>
                  </a:lnTo>
                  <a:lnTo>
                    <a:pt x="226018" y="122873"/>
                  </a:lnTo>
                  <a:lnTo>
                    <a:pt x="203157" y="160020"/>
                  </a:lnTo>
                  <a:lnTo>
                    <a:pt x="180297" y="200026"/>
                  </a:lnTo>
                  <a:lnTo>
                    <a:pt x="163151" y="245744"/>
                  </a:lnTo>
                  <a:lnTo>
                    <a:pt x="151721" y="285750"/>
                  </a:lnTo>
                  <a:lnTo>
                    <a:pt x="143150" y="328612"/>
                  </a:lnTo>
                  <a:cubicBezTo>
                    <a:pt x="140293" y="335280"/>
                    <a:pt x="131719" y="370522"/>
                    <a:pt x="128862" y="377190"/>
                  </a:cubicBezTo>
                  <a:lnTo>
                    <a:pt x="117432" y="417196"/>
                  </a:lnTo>
                  <a:lnTo>
                    <a:pt x="111717" y="448629"/>
                  </a:lnTo>
                  <a:lnTo>
                    <a:pt x="100287" y="494347"/>
                  </a:lnTo>
                  <a:lnTo>
                    <a:pt x="94572" y="537211"/>
                  </a:lnTo>
                  <a:lnTo>
                    <a:pt x="74570" y="585788"/>
                  </a:lnTo>
                  <a:lnTo>
                    <a:pt x="63140" y="625793"/>
                  </a:lnTo>
                  <a:lnTo>
                    <a:pt x="43137" y="688658"/>
                  </a:lnTo>
                  <a:lnTo>
                    <a:pt x="28850" y="742951"/>
                  </a:lnTo>
                  <a:cubicBezTo>
                    <a:pt x="26945" y="750571"/>
                    <a:pt x="30278" y="732473"/>
                    <a:pt x="25992" y="745808"/>
                  </a:cubicBezTo>
                  <a:cubicBezTo>
                    <a:pt x="21706" y="759143"/>
                    <a:pt x="9799" y="810578"/>
                    <a:pt x="3132" y="822960"/>
                  </a:cubicBezTo>
                  <a:cubicBezTo>
                    <a:pt x="3132" y="791528"/>
                    <a:pt x="5990" y="782956"/>
                    <a:pt x="5990" y="751524"/>
                  </a:cubicBezTo>
                  <a:cubicBezTo>
                    <a:pt x="5037" y="701042"/>
                    <a:pt x="1227" y="730567"/>
                    <a:pt x="274" y="680085"/>
                  </a:cubicBezTo>
                  <a:cubicBezTo>
                    <a:pt x="-678" y="631507"/>
                    <a:pt x="1227" y="611505"/>
                    <a:pt x="275" y="562927"/>
                  </a:cubicBezTo>
                  <a:cubicBezTo>
                    <a:pt x="1228" y="533400"/>
                    <a:pt x="2180" y="503872"/>
                    <a:pt x="3133" y="474345"/>
                  </a:cubicBezTo>
                  <a:cubicBezTo>
                    <a:pt x="3133" y="450533"/>
                    <a:pt x="14561" y="435293"/>
                    <a:pt x="14561" y="411481"/>
                  </a:cubicBezTo>
                  <a:lnTo>
                    <a:pt x="25991" y="368618"/>
                  </a:lnTo>
                  <a:lnTo>
                    <a:pt x="45995" y="331470"/>
                  </a:lnTo>
                  <a:lnTo>
                    <a:pt x="77427" y="280036"/>
                  </a:lnTo>
                  <a:lnTo>
                    <a:pt x="120290" y="208597"/>
                  </a:lnTo>
                  <a:lnTo>
                    <a:pt x="166010" y="145733"/>
                  </a:lnTo>
                  <a:lnTo>
                    <a:pt x="217445" y="88582"/>
                  </a:lnTo>
                  <a:lnTo>
                    <a:pt x="3088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1360C7E9-E5CF-4ED5-B315-0992F39A1046}"/>
                </a:ext>
              </a:extLst>
            </p:cNvPr>
            <p:cNvSpPr/>
            <p:nvPr/>
          </p:nvSpPr>
          <p:spPr>
            <a:xfrm>
              <a:off x="4057934" y="4593830"/>
              <a:ext cx="145146" cy="547141"/>
            </a:xfrm>
            <a:custGeom>
              <a:avLst/>
              <a:gdLst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67456 w 144905"/>
                <a:gd name="connsiteY28" fmla="*/ 147403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34977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4990 w 147403"/>
                <a:gd name="connsiteY2" fmla="*/ 114924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2492 w 147403"/>
                <a:gd name="connsiteY2" fmla="*/ 124918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5218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0157 w 145146"/>
                <a:gd name="connsiteY16" fmla="*/ 449705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146" h="547141">
                  <a:moveTo>
                    <a:pt x="241" y="0"/>
                  </a:moveTo>
                  <a:cubicBezTo>
                    <a:pt x="-592" y="21652"/>
                    <a:pt x="1074" y="40806"/>
                    <a:pt x="241" y="62458"/>
                  </a:cubicBezTo>
                  <a:lnTo>
                    <a:pt x="10235" y="124918"/>
                  </a:lnTo>
                  <a:lnTo>
                    <a:pt x="15232" y="149901"/>
                  </a:lnTo>
                  <a:lnTo>
                    <a:pt x="20229" y="182380"/>
                  </a:lnTo>
                  <a:lnTo>
                    <a:pt x="30221" y="227350"/>
                  </a:lnTo>
                  <a:lnTo>
                    <a:pt x="40215" y="269823"/>
                  </a:lnTo>
                  <a:lnTo>
                    <a:pt x="50209" y="304800"/>
                  </a:lnTo>
                  <a:lnTo>
                    <a:pt x="52707" y="337278"/>
                  </a:lnTo>
                  <a:lnTo>
                    <a:pt x="62701" y="369758"/>
                  </a:lnTo>
                  <a:lnTo>
                    <a:pt x="72694" y="404734"/>
                  </a:lnTo>
                  <a:lnTo>
                    <a:pt x="80189" y="444708"/>
                  </a:lnTo>
                  <a:lnTo>
                    <a:pt x="97677" y="487180"/>
                  </a:lnTo>
                  <a:lnTo>
                    <a:pt x="110169" y="534649"/>
                  </a:lnTo>
                  <a:lnTo>
                    <a:pt x="117664" y="547141"/>
                  </a:lnTo>
                  <a:lnTo>
                    <a:pt x="125160" y="489678"/>
                  </a:lnTo>
                  <a:lnTo>
                    <a:pt x="130157" y="449705"/>
                  </a:lnTo>
                  <a:cubicBezTo>
                    <a:pt x="130157" y="440544"/>
                    <a:pt x="135154" y="433881"/>
                    <a:pt x="135154" y="424720"/>
                  </a:cubicBezTo>
                  <a:lnTo>
                    <a:pt x="140150" y="379751"/>
                  </a:lnTo>
                  <a:lnTo>
                    <a:pt x="145146" y="334780"/>
                  </a:lnTo>
                  <a:lnTo>
                    <a:pt x="142648" y="314793"/>
                  </a:lnTo>
                  <a:lnTo>
                    <a:pt x="137651" y="289810"/>
                  </a:lnTo>
                  <a:lnTo>
                    <a:pt x="135153" y="277318"/>
                  </a:lnTo>
                  <a:lnTo>
                    <a:pt x="127658" y="262328"/>
                  </a:lnTo>
                  <a:lnTo>
                    <a:pt x="117664" y="239842"/>
                  </a:lnTo>
                  <a:lnTo>
                    <a:pt x="110169" y="217357"/>
                  </a:lnTo>
                  <a:lnTo>
                    <a:pt x="105173" y="199869"/>
                  </a:lnTo>
                  <a:lnTo>
                    <a:pt x="92680" y="174885"/>
                  </a:lnTo>
                  <a:lnTo>
                    <a:pt x="72693" y="144905"/>
                  </a:lnTo>
                  <a:lnTo>
                    <a:pt x="55205" y="109928"/>
                  </a:lnTo>
                  <a:lnTo>
                    <a:pt x="30222" y="5496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B5C8F95-450F-4521-85EC-2F9B731E5E0D}"/>
              </a:ext>
            </a:extLst>
          </p:cNvPr>
          <p:cNvSpPr txBox="1"/>
          <p:nvPr/>
        </p:nvSpPr>
        <p:spPr>
          <a:xfrm>
            <a:off x="1545325" y="1657588"/>
            <a:ext cx="3008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A54F258-B6E6-4C9B-A861-B3B3D362B9EF}"/>
              </a:ext>
            </a:extLst>
          </p:cNvPr>
          <p:cNvSpPr txBox="1"/>
          <p:nvPr/>
        </p:nvSpPr>
        <p:spPr>
          <a:xfrm>
            <a:off x="1928881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C76E46A2-C1C0-4A62-A8C3-9E4170EAC8EE}"/>
              </a:ext>
            </a:extLst>
          </p:cNvPr>
          <p:cNvSpPr/>
          <p:nvPr/>
        </p:nvSpPr>
        <p:spPr>
          <a:xfrm>
            <a:off x="1350464" y="1290807"/>
            <a:ext cx="947180" cy="363264"/>
          </a:xfrm>
          <a:custGeom>
            <a:avLst/>
            <a:gdLst>
              <a:gd name="connsiteX0" fmla="*/ 0 w 1596647"/>
              <a:gd name="connsiteY0" fmla="*/ 601703 h 620655"/>
              <a:gd name="connsiteX1" fmla="*/ 33165 w 1596647"/>
              <a:gd name="connsiteY1" fmla="*/ 492733 h 620655"/>
              <a:gd name="connsiteX2" fmla="*/ 246367 w 1596647"/>
              <a:gd name="connsiteY2" fmla="*/ 198988 h 620655"/>
              <a:gd name="connsiteX3" fmla="*/ 440618 w 1596647"/>
              <a:gd name="connsiteY3" fmla="*/ 18951 h 620655"/>
              <a:gd name="connsiteX4" fmla="*/ 473783 w 1596647"/>
              <a:gd name="connsiteY4" fmla="*/ 4738 h 620655"/>
              <a:gd name="connsiteX5" fmla="*/ 525899 w 1596647"/>
              <a:gd name="connsiteY5" fmla="*/ 0 h 620655"/>
              <a:gd name="connsiteX6" fmla="*/ 767528 w 1596647"/>
              <a:gd name="connsiteY6" fmla="*/ 142135 h 620655"/>
              <a:gd name="connsiteX7" fmla="*/ 800693 w 1596647"/>
              <a:gd name="connsiteY7" fmla="*/ 156348 h 620655"/>
              <a:gd name="connsiteX8" fmla="*/ 914400 w 1596647"/>
              <a:gd name="connsiteY8" fmla="*/ 137397 h 620655"/>
              <a:gd name="connsiteX9" fmla="*/ 1312378 w 1596647"/>
              <a:gd name="connsiteY9" fmla="*/ 14213 h 620655"/>
              <a:gd name="connsiteX10" fmla="*/ 1364494 w 1596647"/>
              <a:gd name="connsiteY10" fmla="*/ 14213 h 620655"/>
              <a:gd name="connsiteX11" fmla="*/ 1482939 w 1596647"/>
              <a:gd name="connsiteY11" fmla="*/ 52116 h 620655"/>
              <a:gd name="connsiteX12" fmla="*/ 1535055 w 1596647"/>
              <a:gd name="connsiteY12" fmla="*/ 118445 h 620655"/>
              <a:gd name="connsiteX13" fmla="*/ 1558744 w 1596647"/>
              <a:gd name="connsiteY13" fmla="*/ 175299 h 620655"/>
              <a:gd name="connsiteX14" fmla="*/ 1568220 w 1596647"/>
              <a:gd name="connsiteY14" fmla="*/ 298483 h 620655"/>
              <a:gd name="connsiteX15" fmla="*/ 1563482 w 1596647"/>
              <a:gd name="connsiteY15" fmla="*/ 416928 h 620655"/>
              <a:gd name="connsiteX16" fmla="*/ 1587171 w 1596647"/>
              <a:gd name="connsiteY16" fmla="*/ 606441 h 620655"/>
              <a:gd name="connsiteX17" fmla="*/ 1596647 w 1596647"/>
              <a:gd name="connsiteY17" fmla="*/ 620655 h 620655"/>
              <a:gd name="connsiteX18" fmla="*/ 0 w 1596647"/>
              <a:gd name="connsiteY18" fmla="*/ 601703 h 620655"/>
              <a:gd name="connsiteX0" fmla="*/ 0 w 1587171"/>
              <a:gd name="connsiteY0" fmla="*/ 601703 h 614278"/>
              <a:gd name="connsiteX1" fmla="*/ 33165 w 1587171"/>
              <a:gd name="connsiteY1" fmla="*/ 492733 h 614278"/>
              <a:gd name="connsiteX2" fmla="*/ 246367 w 1587171"/>
              <a:gd name="connsiteY2" fmla="*/ 198988 h 614278"/>
              <a:gd name="connsiteX3" fmla="*/ 440618 w 1587171"/>
              <a:gd name="connsiteY3" fmla="*/ 18951 h 614278"/>
              <a:gd name="connsiteX4" fmla="*/ 473783 w 1587171"/>
              <a:gd name="connsiteY4" fmla="*/ 4738 h 614278"/>
              <a:gd name="connsiteX5" fmla="*/ 525899 w 1587171"/>
              <a:gd name="connsiteY5" fmla="*/ 0 h 614278"/>
              <a:gd name="connsiteX6" fmla="*/ 767528 w 1587171"/>
              <a:gd name="connsiteY6" fmla="*/ 142135 h 614278"/>
              <a:gd name="connsiteX7" fmla="*/ 800693 w 1587171"/>
              <a:gd name="connsiteY7" fmla="*/ 156348 h 614278"/>
              <a:gd name="connsiteX8" fmla="*/ 914400 w 1587171"/>
              <a:gd name="connsiteY8" fmla="*/ 137397 h 614278"/>
              <a:gd name="connsiteX9" fmla="*/ 1312378 w 1587171"/>
              <a:gd name="connsiteY9" fmla="*/ 14213 h 614278"/>
              <a:gd name="connsiteX10" fmla="*/ 1364494 w 1587171"/>
              <a:gd name="connsiteY10" fmla="*/ 14213 h 614278"/>
              <a:gd name="connsiteX11" fmla="*/ 1482939 w 1587171"/>
              <a:gd name="connsiteY11" fmla="*/ 52116 h 614278"/>
              <a:gd name="connsiteX12" fmla="*/ 1535055 w 1587171"/>
              <a:gd name="connsiteY12" fmla="*/ 118445 h 614278"/>
              <a:gd name="connsiteX13" fmla="*/ 1558744 w 1587171"/>
              <a:gd name="connsiteY13" fmla="*/ 175299 h 614278"/>
              <a:gd name="connsiteX14" fmla="*/ 1568220 w 1587171"/>
              <a:gd name="connsiteY14" fmla="*/ 298483 h 614278"/>
              <a:gd name="connsiteX15" fmla="*/ 1563482 w 1587171"/>
              <a:gd name="connsiteY15" fmla="*/ 416928 h 614278"/>
              <a:gd name="connsiteX16" fmla="*/ 1587171 w 1587171"/>
              <a:gd name="connsiteY16" fmla="*/ 606441 h 614278"/>
              <a:gd name="connsiteX17" fmla="*/ 1584369 w 1587171"/>
              <a:gd name="connsiteY17" fmla="*/ 614278 h 614278"/>
              <a:gd name="connsiteX18" fmla="*/ 0 w 1587171"/>
              <a:gd name="connsiteY18" fmla="*/ 601703 h 61427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64494 w 1591451"/>
              <a:gd name="connsiteY10" fmla="*/ 14213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88500 w 1591451"/>
              <a:gd name="connsiteY10" fmla="*/ 10202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79486 w 1591451"/>
              <a:gd name="connsiteY15" fmla="*/ 477099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6 w 1595452"/>
              <a:gd name="connsiteY15" fmla="*/ 477099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7 w 1595452"/>
              <a:gd name="connsiteY15" fmla="*/ 477098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603453"/>
              <a:gd name="connsiteY0" fmla="*/ 601703 h 619971"/>
              <a:gd name="connsiteX1" fmla="*/ 33165 w 1603453"/>
              <a:gd name="connsiteY1" fmla="*/ 492733 h 619971"/>
              <a:gd name="connsiteX2" fmla="*/ 246367 w 1603453"/>
              <a:gd name="connsiteY2" fmla="*/ 198988 h 619971"/>
              <a:gd name="connsiteX3" fmla="*/ 440618 w 1603453"/>
              <a:gd name="connsiteY3" fmla="*/ 18951 h 619971"/>
              <a:gd name="connsiteX4" fmla="*/ 473783 w 1603453"/>
              <a:gd name="connsiteY4" fmla="*/ 4738 h 619971"/>
              <a:gd name="connsiteX5" fmla="*/ 525899 w 1603453"/>
              <a:gd name="connsiteY5" fmla="*/ 0 h 619971"/>
              <a:gd name="connsiteX6" fmla="*/ 767528 w 1603453"/>
              <a:gd name="connsiteY6" fmla="*/ 142135 h 619971"/>
              <a:gd name="connsiteX7" fmla="*/ 800693 w 1603453"/>
              <a:gd name="connsiteY7" fmla="*/ 156348 h 619971"/>
              <a:gd name="connsiteX8" fmla="*/ 914400 w 1603453"/>
              <a:gd name="connsiteY8" fmla="*/ 137397 h 619971"/>
              <a:gd name="connsiteX9" fmla="*/ 1312378 w 1603453"/>
              <a:gd name="connsiteY9" fmla="*/ 14213 h 619971"/>
              <a:gd name="connsiteX10" fmla="*/ 1408504 w 1603453"/>
              <a:gd name="connsiteY10" fmla="*/ 2180 h 619971"/>
              <a:gd name="connsiteX11" fmla="*/ 1510946 w 1603453"/>
              <a:gd name="connsiteY11" fmla="*/ 52116 h 619971"/>
              <a:gd name="connsiteX12" fmla="*/ 1567063 w 1603453"/>
              <a:gd name="connsiteY12" fmla="*/ 118445 h 619971"/>
              <a:gd name="connsiteX13" fmla="*/ 1574748 w 1603453"/>
              <a:gd name="connsiteY13" fmla="*/ 183323 h 619971"/>
              <a:gd name="connsiteX14" fmla="*/ 1580224 w 1603453"/>
              <a:gd name="connsiteY14" fmla="*/ 330574 h 619971"/>
              <a:gd name="connsiteX15" fmla="*/ 1579487 w 1603453"/>
              <a:gd name="connsiteY15" fmla="*/ 477098 h 619971"/>
              <a:gd name="connsiteX16" fmla="*/ 1587171 w 1603453"/>
              <a:gd name="connsiteY16" fmla="*/ 606441 h 619971"/>
              <a:gd name="connsiteX17" fmla="*/ 1603453 w 1603453"/>
              <a:gd name="connsiteY17" fmla="*/ 619971 h 619971"/>
              <a:gd name="connsiteX18" fmla="*/ 0 w 1603453"/>
              <a:gd name="connsiteY18" fmla="*/ 601703 h 619971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74748 w 1591450"/>
              <a:gd name="connsiteY13" fmla="*/ 183323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3 w 1591450"/>
              <a:gd name="connsiteY10" fmla="*/ 10203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1450" h="611947">
                <a:moveTo>
                  <a:pt x="0" y="601703"/>
                </a:moveTo>
                <a:lnTo>
                  <a:pt x="33165" y="492733"/>
                </a:lnTo>
                <a:lnTo>
                  <a:pt x="246367" y="198988"/>
                </a:lnTo>
                <a:lnTo>
                  <a:pt x="440618" y="18951"/>
                </a:lnTo>
                <a:lnTo>
                  <a:pt x="473783" y="4738"/>
                </a:lnTo>
                <a:lnTo>
                  <a:pt x="525899" y="0"/>
                </a:lnTo>
                <a:lnTo>
                  <a:pt x="767528" y="142135"/>
                </a:lnTo>
                <a:lnTo>
                  <a:pt x="800693" y="156348"/>
                </a:lnTo>
                <a:lnTo>
                  <a:pt x="914400" y="137397"/>
                </a:lnTo>
                <a:lnTo>
                  <a:pt x="1312378" y="14213"/>
                </a:lnTo>
                <a:lnTo>
                  <a:pt x="1408503" y="10203"/>
                </a:lnTo>
                <a:lnTo>
                  <a:pt x="1510946" y="52116"/>
                </a:lnTo>
                <a:lnTo>
                  <a:pt x="1567063" y="118445"/>
                </a:lnTo>
                <a:lnTo>
                  <a:pt x="1582750" y="211401"/>
                </a:lnTo>
                <a:lnTo>
                  <a:pt x="1580224" y="330574"/>
                </a:lnTo>
                <a:cubicBezTo>
                  <a:pt x="1579978" y="379415"/>
                  <a:pt x="1579733" y="428257"/>
                  <a:pt x="1579487" y="477098"/>
                </a:cubicBezTo>
                <a:lnTo>
                  <a:pt x="1587171" y="606441"/>
                </a:lnTo>
                <a:lnTo>
                  <a:pt x="1591450" y="611947"/>
                </a:lnTo>
                <a:lnTo>
                  <a:pt x="0" y="601703"/>
                </a:lnTo>
                <a:close/>
              </a:path>
            </a:pathLst>
          </a:custGeom>
          <a:solidFill>
            <a:srgbClr val="5757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0B96846D-6AF9-4FC8-8986-96A76C202454}"/>
              </a:ext>
            </a:extLst>
          </p:cNvPr>
          <p:cNvSpPr/>
          <p:nvPr/>
        </p:nvSpPr>
        <p:spPr>
          <a:xfrm>
            <a:off x="1183942" y="1640465"/>
            <a:ext cx="618308" cy="681856"/>
          </a:xfrm>
          <a:custGeom>
            <a:avLst/>
            <a:gdLst>
              <a:gd name="connsiteX0" fmla="*/ 258655 w 1020048"/>
              <a:gd name="connsiteY0" fmla="*/ 0 h 1074693"/>
              <a:gd name="connsiteX1" fmla="*/ 1020048 w 1020048"/>
              <a:gd name="connsiteY1" fmla="*/ 3643 h 1074693"/>
              <a:gd name="connsiteX2" fmla="*/ 972688 w 1020048"/>
              <a:gd name="connsiteY2" fmla="*/ 14572 h 1074693"/>
              <a:gd name="connsiteX3" fmla="*/ 928972 w 1020048"/>
              <a:gd name="connsiteY3" fmla="*/ 36430 h 1074693"/>
              <a:gd name="connsiteX4" fmla="*/ 896185 w 1020048"/>
              <a:gd name="connsiteY4" fmla="*/ 91076 h 1074693"/>
              <a:gd name="connsiteX5" fmla="*/ 877969 w 1020048"/>
              <a:gd name="connsiteY5" fmla="*/ 145721 h 1074693"/>
              <a:gd name="connsiteX6" fmla="*/ 706747 w 1020048"/>
              <a:gd name="connsiteY6" fmla="*/ 852469 h 1074693"/>
              <a:gd name="connsiteX7" fmla="*/ 666674 w 1020048"/>
              <a:gd name="connsiteY7" fmla="*/ 961759 h 1074693"/>
              <a:gd name="connsiteX8" fmla="*/ 630244 w 1020048"/>
              <a:gd name="connsiteY8" fmla="*/ 998190 h 1074693"/>
              <a:gd name="connsiteX9" fmla="*/ 601099 w 1020048"/>
              <a:gd name="connsiteY9" fmla="*/ 1023691 h 1074693"/>
              <a:gd name="connsiteX10" fmla="*/ 579241 w 1020048"/>
              <a:gd name="connsiteY10" fmla="*/ 1034620 h 1074693"/>
              <a:gd name="connsiteX11" fmla="*/ 531882 w 1020048"/>
              <a:gd name="connsiteY11" fmla="*/ 1045549 h 1074693"/>
              <a:gd name="connsiteX12" fmla="*/ 488165 w 1020048"/>
              <a:gd name="connsiteY12" fmla="*/ 1056478 h 1074693"/>
              <a:gd name="connsiteX13" fmla="*/ 426234 w 1020048"/>
              <a:gd name="connsiteY13" fmla="*/ 1063764 h 1074693"/>
              <a:gd name="connsiteX14" fmla="*/ 346087 w 1020048"/>
              <a:gd name="connsiteY14" fmla="*/ 1074693 h 1074693"/>
              <a:gd name="connsiteX15" fmla="*/ 182151 w 1020048"/>
              <a:gd name="connsiteY15" fmla="*/ 1052835 h 1074693"/>
              <a:gd name="connsiteX16" fmla="*/ 94718 w 1020048"/>
              <a:gd name="connsiteY16" fmla="*/ 1016405 h 1074693"/>
              <a:gd name="connsiteX17" fmla="*/ 47359 w 1020048"/>
              <a:gd name="connsiteY17" fmla="*/ 976332 h 1074693"/>
              <a:gd name="connsiteX18" fmla="*/ 3643 w 1020048"/>
              <a:gd name="connsiteY18" fmla="*/ 870684 h 1074693"/>
              <a:gd name="connsiteX19" fmla="*/ 0 w 1020048"/>
              <a:gd name="connsiteY19" fmla="*/ 823324 h 1074693"/>
              <a:gd name="connsiteX20" fmla="*/ 0 w 1020048"/>
              <a:gd name="connsiteY20" fmla="*/ 783251 h 1074693"/>
              <a:gd name="connsiteX21" fmla="*/ 18215 w 1020048"/>
              <a:gd name="connsiteY21" fmla="*/ 728606 h 1074693"/>
              <a:gd name="connsiteX22" fmla="*/ 167579 w 1020048"/>
              <a:gd name="connsiteY22" fmla="*/ 302371 h 1074693"/>
              <a:gd name="connsiteX23" fmla="*/ 258655 w 1020048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34428 w 1036261"/>
              <a:gd name="connsiteY21" fmla="*/ 728606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46589 w 1036261"/>
              <a:gd name="connsiteY21" fmla="*/ 638531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36069 w 1052474"/>
              <a:gd name="connsiteY18" fmla="*/ 870684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8923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02417 w 1052474"/>
              <a:gd name="connsiteY15" fmla="*/ 1056588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52474" h="1074693">
                <a:moveTo>
                  <a:pt x="291081" y="0"/>
                </a:moveTo>
                <a:lnTo>
                  <a:pt x="1052474" y="3643"/>
                </a:lnTo>
                <a:lnTo>
                  <a:pt x="1005114" y="14572"/>
                </a:lnTo>
                <a:lnTo>
                  <a:pt x="961398" y="36430"/>
                </a:lnTo>
                <a:lnTo>
                  <a:pt x="928611" y="91076"/>
                </a:lnTo>
                <a:lnTo>
                  <a:pt x="910395" y="145721"/>
                </a:lnTo>
                <a:lnTo>
                  <a:pt x="739173" y="852469"/>
                </a:lnTo>
                <a:lnTo>
                  <a:pt x="699100" y="961759"/>
                </a:lnTo>
                <a:lnTo>
                  <a:pt x="662670" y="998190"/>
                </a:lnTo>
                <a:lnTo>
                  <a:pt x="633525" y="1023691"/>
                </a:lnTo>
                <a:lnTo>
                  <a:pt x="611667" y="1034620"/>
                </a:lnTo>
                <a:lnTo>
                  <a:pt x="564308" y="1045549"/>
                </a:lnTo>
                <a:lnTo>
                  <a:pt x="520591" y="1056478"/>
                </a:lnTo>
                <a:lnTo>
                  <a:pt x="458660" y="1063764"/>
                </a:lnTo>
                <a:lnTo>
                  <a:pt x="378513" y="1074693"/>
                </a:lnTo>
                <a:lnTo>
                  <a:pt x="202417" y="1056588"/>
                </a:lnTo>
                <a:lnTo>
                  <a:pt x="139305" y="1035170"/>
                </a:lnTo>
                <a:lnTo>
                  <a:pt x="79785" y="998850"/>
                </a:lnTo>
                <a:cubicBezTo>
                  <a:pt x="58458" y="978646"/>
                  <a:pt x="37130" y="939679"/>
                  <a:pt x="15803" y="915721"/>
                </a:cubicBezTo>
                <a:lnTo>
                  <a:pt x="0" y="845842"/>
                </a:lnTo>
                <a:lnTo>
                  <a:pt x="16213" y="783251"/>
                </a:lnTo>
                <a:lnTo>
                  <a:pt x="62802" y="638531"/>
                </a:lnTo>
                <a:lnTo>
                  <a:pt x="200005" y="302371"/>
                </a:lnTo>
                <a:lnTo>
                  <a:pt x="291081" y="0"/>
                </a:lnTo>
                <a:close/>
              </a:path>
            </a:pathLst>
          </a:custGeom>
          <a:solidFill>
            <a:srgbClr val="53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D89D9B8-C73F-4A6E-9830-DA5303D6D1AC}"/>
              </a:ext>
            </a:extLst>
          </p:cNvPr>
          <p:cNvSpPr/>
          <p:nvPr/>
        </p:nvSpPr>
        <p:spPr>
          <a:xfrm>
            <a:off x="1846126" y="1639256"/>
            <a:ext cx="548008" cy="635935"/>
          </a:xfrm>
          <a:custGeom>
            <a:avLst/>
            <a:gdLst>
              <a:gd name="connsiteX0" fmla="*/ 0 w 874327"/>
              <a:gd name="connsiteY0" fmla="*/ 0 h 990904"/>
              <a:gd name="connsiteX1" fmla="*/ 721320 w 874327"/>
              <a:gd name="connsiteY1" fmla="*/ 10929 h 990904"/>
              <a:gd name="connsiteX2" fmla="*/ 816039 w 874327"/>
              <a:gd name="connsiteY2" fmla="*/ 367946 h 990904"/>
              <a:gd name="connsiteX3" fmla="*/ 845183 w 874327"/>
              <a:gd name="connsiteY3" fmla="*/ 455379 h 990904"/>
              <a:gd name="connsiteX4" fmla="*/ 870684 w 874327"/>
              <a:gd name="connsiteY4" fmla="*/ 539168 h 990904"/>
              <a:gd name="connsiteX5" fmla="*/ 874327 w 874327"/>
              <a:gd name="connsiteY5" fmla="*/ 633887 h 990904"/>
              <a:gd name="connsiteX6" fmla="*/ 874327 w 874327"/>
              <a:gd name="connsiteY6" fmla="*/ 699461 h 990904"/>
              <a:gd name="connsiteX7" fmla="*/ 863398 w 874327"/>
              <a:gd name="connsiteY7" fmla="*/ 761393 h 990904"/>
              <a:gd name="connsiteX8" fmla="*/ 830611 w 874327"/>
              <a:gd name="connsiteY8" fmla="*/ 812395 h 990904"/>
              <a:gd name="connsiteX9" fmla="*/ 757750 w 874327"/>
              <a:gd name="connsiteY9" fmla="*/ 870684 h 990904"/>
              <a:gd name="connsiteX10" fmla="*/ 717677 w 874327"/>
              <a:gd name="connsiteY10" fmla="*/ 910757 h 990904"/>
              <a:gd name="connsiteX11" fmla="*/ 648459 w 874327"/>
              <a:gd name="connsiteY11" fmla="*/ 950830 h 990904"/>
              <a:gd name="connsiteX12" fmla="*/ 593814 w 874327"/>
              <a:gd name="connsiteY12" fmla="*/ 972689 h 990904"/>
              <a:gd name="connsiteX13" fmla="*/ 539168 w 874327"/>
              <a:gd name="connsiteY13" fmla="*/ 979975 h 990904"/>
              <a:gd name="connsiteX14" fmla="*/ 469951 w 874327"/>
              <a:gd name="connsiteY14" fmla="*/ 987261 h 990904"/>
              <a:gd name="connsiteX15" fmla="*/ 422592 w 874327"/>
              <a:gd name="connsiteY15" fmla="*/ 990904 h 990904"/>
              <a:gd name="connsiteX16" fmla="*/ 393447 w 874327"/>
              <a:gd name="connsiteY16" fmla="*/ 983618 h 990904"/>
              <a:gd name="connsiteX17" fmla="*/ 364303 w 874327"/>
              <a:gd name="connsiteY17" fmla="*/ 987261 h 990904"/>
              <a:gd name="connsiteX18" fmla="*/ 298729 w 874327"/>
              <a:gd name="connsiteY18" fmla="*/ 983618 h 990904"/>
              <a:gd name="connsiteX19" fmla="*/ 269584 w 874327"/>
              <a:gd name="connsiteY19" fmla="*/ 976332 h 990904"/>
              <a:gd name="connsiteX20" fmla="*/ 247726 w 874327"/>
              <a:gd name="connsiteY20" fmla="*/ 965402 h 990904"/>
              <a:gd name="connsiteX21" fmla="*/ 200367 w 874327"/>
              <a:gd name="connsiteY21" fmla="*/ 947187 h 990904"/>
              <a:gd name="connsiteX22" fmla="*/ 163937 w 874327"/>
              <a:gd name="connsiteY22" fmla="*/ 925329 h 990904"/>
              <a:gd name="connsiteX23" fmla="*/ 153008 w 874327"/>
              <a:gd name="connsiteY23" fmla="*/ 907114 h 990904"/>
              <a:gd name="connsiteX24" fmla="*/ 153008 w 874327"/>
              <a:gd name="connsiteY24" fmla="*/ 907114 h 990904"/>
              <a:gd name="connsiteX25" fmla="*/ 134792 w 874327"/>
              <a:gd name="connsiteY25" fmla="*/ 848826 h 990904"/>
              <a:gd name="connsiteX26" fmla="*/ 134792 w 874327"/>
              <a:gd name="connsiteY26" fmla="*/ 724963 h 990904"/>
              <a:gd name="connsiteX27" fmla="*/ 109291 w 874327"/>
              <a:gd name="connsiteY27" fmla="*/ 163936 h 990904"/>
              <a:gd name="connsiteX28" fmla="*/ 105648 w 874327"/>
              <a:gd name="connsiteY28" fmla="*/ 102005 h 990904"/>
              <a:gd name="connsiteX29" fmla="*/ 72861 w 874327"/>
              <a:gd name="connsiteY29" fmla="*/ 51002 h 990904"/>
              <a:gd name="connsiteX30" fmla="*/ 54646 w 874327"/>
              <a:gd name="connsiteY30" fmla="*/ 21858 h 990904"/>
              <a:gd name="connsiteX31" fmla="*/ 0 w 874327"/>
              <a:gd name="connsiteY31" fmla="*/ 0 h 990904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83618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72698 w 874327"/>
              <a:gd name="connsiteY14" fmla="*/ 995325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9745"/>
              <a:gd name="connsiteX1" fmla="*/ 721320 w 874327"/>
              <a:gd name="connsiteY1" fmla="*/ 10929 h 999745"/>
              <a:gd name="connsiteX2" fmla="*/ 816039 w 874327"/>
              <a:gd name="connsiteY2" fmla="*/ 367946 h 999745"/>
              <a:gd name="connsiteX3" fmla="*/ 845183 w 874327"/>
              <a:gd name="connsiteY3" fmla="*/ 455379 h 999745"/>
              <a:gd name="connsiteX4" fmla="*/ 870684 w 874327"/>
              <a:gd name="connsiteY4" fmla="*/ 539168 h 999745"/>
              <a:gd name="connsiteX5" fmla="*/ 874327 w 874327"/>
              <a:gd name="connsiteY5" fmla="*/ 633887 h 999745"/>
              <a:gd name="connsiteX6" fmla="*/ 874327 w 874327"/>
              <a:gd name="connsiteY6" fmla="*/ 699461 h 999745"/>
              <a:gd name="connsiteX7" fmla="*/ 863398 w 874327"/>
              <a:gd name="connsiteY7" fmla="*/ 761393 h 999745"/>
              <a:gd name="connsiteX8" fmla="*/ 830611 w 874327"/>
              <a:gd name="connsiteY8" fmla="*/ 812395 h 999745"/>
              <a:gd name="connsiteX9" fmla="*/ 757750 w 874327"/>
              <a:gd name="connsiteY9" fmla="*/ 870684 h 999745"/>
              <a:gd name="connsiteX10" fmla="*/ 717677 w 874327"/>
              <a:gd name="connsiteY10" fmla="*/ 910757 h 999745"/>
              <a:gd name="connsiteX11" fmla="*/ 648459 w 874327"/>
              <a:gd name="connsiteY11" fmla="*/ 950830 h 999745"/>
              <a:gd name="connsiteX12" fmla="*/ 593814 w 874327"/>
              <a:gd name="connsiteY12" fmla="*/ 972689 h 999745"/>
              <a:gd name="connsiteX13" fmla="*/ 539168 w 874327"/>
              <a:gd name="connsiteY13" fmla="*/ 979975 h 999745"/>
              <a:gd name="connsiteX14" fmla="*/ 472698 w 874327"/>
              <a:gd name="connsiteY14" fmla="*/ 995325 h 999745"/>
              <a:gd name="connsiteX15" fmla="*/ 422592 w 874327"/>
              <a:gd name="connsiteY15" fmla="*/ 990904 h 999745"/>
              <a:gd name="connsiteX16" fmla="*/ 393447 w 874327"/>
              <a:gd name="connsiteY16" fmla="*/ 999745 h 999745"/>
              <a:gd name="connsiteX17" fmla="*/ 345065 w 874327"/>
              <a:gd name="connsiteY17" fmla="*/ 998012 h 999745"/>
              <a:gd name="connsiteX18" fmla="*/ 298729 w 874327"/>
              <a:gd name="connsiteY18" fmla="*/ 983618 h 999745"/>
              <a:gd name="connsiteX19" fmla="*/ 269584 w 874327"/>
              <a:gd name="connsiteY19" fmla="*/ 976332 h 999745"/>
              <a:gd name="connsiteX20" fmla="*/ 247726 w 874327"/>
              <a:gd name="connsiteY20" fmla="*/ 965402 h 999745"/>
              <a:gd name="connsiteX21" fmla="*/ 200367 w 874327"/>
              <a:gd name="connsiteY21" fmla="*/ 947187 h 999745"/>
              <a:gd name="connsiteX22" fmla="*/ 163937 w 874327"/>
              <a:gd name="connsiteY22" fmla="*/ 925329 h 999745"/>
              <a:gd name="connsiteX23" fmla="*/ 153008 w 874327"/>
              <a:gd name="connsiteY23" fmla="*/ 907114 h 999745"/>
              <a:gd name="connsiteX24" fmla="*/ 153008 w 874327"/>
              <a:gd name="connsiteY24" fmla="*/ 907114 h 999745"/>
              <a:gd name="connsiteX25" fmla="*/ 134792 w 874327"/>
              <a:gd name="connsiteY25" fmla="*/ 848826 h 999745"/>
              <a:gd name="connsiteX26" fmla="*/ 134792 w 874327"/>
              <a:gd name="connsiteY26" fmla="*/ 724963 h 999745"/>
              <a:gd name="connsiteX27" fmla="*/ 109291 w 874327"/>
              <a:gd name="connsiteY27" fmla="*/ 163936 h 999745"/>
              <a:gd name="connsiteX28" fmla="*/ 105648 w 874327"/>
              <a:gd name="connsiteY28" fmla="*/ 102005 h 999745"/>
              <a:gd name="connsiteX29" fmla="*/ 72861 w 874327"/>
              <a:gd name="connsiteY29" fmla="*/ 51002 h 999745"/>
              <a:gd name="connsiteX30" fmla="*/ 54646 w 874327"/>
              <a:gd name="connsiteY30" fmla="*/ 21858 h 999745"/>
              <a:gd name="connsiteX31" fmla="*/ 0 w 874327"/>
              <a:gd name="connsiteY31" fmla="*/ 0 h 999745"/>
              <a:gd name="connsiteX0" fmla="*/ 0 w 874327"/>
              <a:gd name="connsiteY0" fmla="*/ 0 h 1001655"/>
              <a:gd name="connsiteX1" fmla="*/ 721320 w 874327"/>
              <a:gd name="connsiteY1" fmla="*/ 10929 h 1001655"/>
              <a:gd name="connsiteX2" fmla="*/ 816039 w 874327"/>
              <a:gd name="connsiteY2" fmla="*/ 367946 h 1001655"/>
              <a:gd name="connsiteX3" fmla="*/ 845183 w 874327"/>
              <a:gd name="connsiteY3" fmla="*/ 455379 h 1001655"/>
              <a:gd name="connsiteX4" fmla="*/ 870684 w 874327"/>
              <a:gd name="connsiteY4" fmla="*/ 539168 h 1001655"/>
              <a:gd name="connsiteX5" fmla="*/ 874327 w 874327"/>
              <a:gd name="connsiteY5" fmla="*/ 633887 h 1001655"/>
              <a:gd name="connsiteX6" fmla="*/ 874327 w 874327"/>
              <a:gd name="connsiteY6" fmla="*/ 699461 h 1001655"/>
              <a:gd name="connsiteX7" fmla="*/ 863398 w 874327"/>
              <a:gd name="connsiteY7" fmla="*/ 761393 h 1001655"/>
              <a:gd name="connsiteX8" fmla="*/ 830611 w 874327"/>
              <a:gd name="connsiteY8" fmla="*/ 812395 h 1001655"/>
              <a:gd name="connsiteX9" fmla="*/ 757750 w 874327"/>
              <a:gd name="connsiteY9" fmla="*/ 870684 h 1001655"/>
              <a:gd name="connsiteX10" fmla="*/ 717677 w 874327"/>
              <a:gd name="connsiteY10" fmla="*/ 910757 h 1001655"/>
              <a:gd name="connsiteX11" fmla="*/ 648459 w 874327"/>
              <a:gd name="connsiteY11" fmla="*/ 950830 h 1001655"/>
              <a:gd name="connsiteX12" fmla="*/ 593814 w 874327"/>
              <a:gd name="connsiteY12" fmla="*/ 972689 h 1001655"/>
              <a:gd name="connsiteX13" fmla="*/ 539168 w 874327"/>
              <a:gd name="connsiteY13" fmla="*/ 979975 h 1001655"/>
              <a:gd name="connsiteX14" fmla="*/ 472698 w 874327"/>
              <a:gd name="connsiteY14" fmla="*/ 995325 h 1001655"/>
              <a:gd name="connsiteX15" fmla="*/ 425340 w 874327"/>
              <a:gd name="connsiteY15" fmla="*/ 1001655 h 1001655"/>
              <a:gd name="connsiteX16" fmla="*/ 393447 w 874327"/>
              <a:gd name="connsiteY16" fmla="*/ 999745 h 1001655"/>
              <a:gd name="connsiteX17" fmla="*/ 345065 w 874327"/>
              <a:gd name="connsiteY17" fmla="*/ 998012 h 1001655"/>
              <a:gd name="connsiteX18" fmla="*/ 298729 w 874327"/>
              <a:gd name="connsiteY18" fmla="*/ 983618 h 1001655"/>
              <a:gd name="connsiteX19" fmla="*/ 269584 w 874327"/>
              <a:gd name="connsiteY19" fmla="*/ 976332 h 1001655"/>
              <a:gd name="connsiteX20" fmla="*/ 247726 w 874327"/>
              <a:gd name="connsiteY20" fmla="*/ 965402 h 1001655"/>
              <a:gd name="connsiteX21" fmla="*/ 200367 w 874327"/>
              <a:gd name="connsiteY21" fmla="*/ 947187 h 1001655"/>
              <a:gd name="connsiteX22" fmla="*/ 163937 w 874327"/>
              <a:gd name="connsiteY22" fmla="*/ 925329 h 1001655"/>
              <a:gd name="connsiteX23" fmla="*/ 153008 w 874327"/>
              <a:gd name="connsiteY23" fmla="*/ 907114 h 1001655"/>
              <a:gd name="connsiteX24" fmla="*/ 153008 w 874327"/>
              <a:gd name="connsiteY24" fmla="*/ 907114 h 1001655"/>
              <a:gd name="connsiteX25" fmla="*/ 134792 w 874327"/>
              <a:gd name="connsiteY25" fmla="*/ 848826 h 1001655"/>
              <a:gd name="connsiteX26" fmla="*/ 134792 w 874327"/>
              <a:gd name="connsiteY26" fmla="*/ 724963 h 1001655"/>
              <a:gd name="connsiteX27" fmla="*/ 109291 w 874327"/>
              <a:gd name="connsiteY27" fmla="*/ 163936 h 1001655"/>
              <a:gd name="connsiteX28" fmla="*/ 105648 w 874327"/>
              <a:gd name="connsiteY28" fmla="*/ 102005 h 1001655"/>
              <a:gd name="connsiteX29" fmla="*/ 72861 w 874327"/>
              <a:gd name="connsiteY29" fmla="*/ 51002 h 1001655"/>
              <a:gd name="connsiteX30" fmla="*/ 54646 w 874327"/>
              <a:gd name="connsiteY30" fmla="*/ 21858 h 1001655"/>
              <a:gd name="connsiteX31" fmla="*/ 0 w 874327"/>
              <a:gd name="connsiteY31" fmla="*/ 0 h 1001655"/>
              <a:gd name="connsiteX0" fmla="*/ 0 w 882571"/>
              <a:gd name="connsiteY0" fmla="*/ 0 h 1001655"/>
              <a:gd name="connsiteX1" fmla="*/ 721320 w 882571"/>
              <a:gd name="connsiteY1" fmla="*/ 10929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571" h="1001655">
                <a:moveTo>
                  <a:pt x="0" y="0"/>
                </a:moveTo>
                <a:lnTo>
                  <a:pt x="736661" y="10930"/>
                </a:lnTo>
                <a:lnTo>
                  <a:pt x="816039" y="367946"/>
                </a:lnTo>
                <a:lnTo>
                  <a:pt x="845183" y="455379"/>
                </a:lnTo>
                <a:lnTo>
                  <a:pt x="870684" y="539168"/>
                </a:lnTo>
                <a:lnTo>
                  <a:pt x="882571" y="633887"/>
                </a:lnTo>
                <a:lnTo>
                  <a:pt x="874327" y="699461"/>
                </a:lnTo>
                <a:lnTo>
                  <a:pt x="863398" y="761393"/>
                </a:lnTo>
                <a:lnTo>
                  <a:pt x="830611" y="812395"/>
                </a:lnTo>
                <a:lnTo>
                  <a:pt x="757750" y="870684"/>
                </a:lnTo>
                <a:lnTo>
                  <a:pt x="717677" y="910757"/>
                </a:lnTo>
                <a:lnTo>
                  <a:pt x="648459" y="950830"/>
                </a:lnTo>
                <a:lnTo>
                  <a:pt x="593814" y="972689"/>
                </a:lnTo>
                <a:lnTo>
                  <a:pt x="539168" y="979975"/>
                </a:lnTo>
                <a:lnTo>
                  <a:pt x="472698" y="995325"/>
                </a:lnTo>
                <a:lnTo>
                  <a:pt x="425340" y="1001655"/>
                </a:lnTo>
                <a:lnTo>
                  <a:pt x="393447" y="999745"/>
                </a:lnTo>
                <a:lnTo>
                  <a:pt x="345065" y="998012"/>
                </a:lnTo>
                <a:lnTo>
                  <a:pt x="298729" y="983618"/>
                </a:lnTo>
                <a:lnTo>
                  <a:pt x="269584" y="976332"/>
                </a:lnTo>
                <a:lnTo>
                  <a:pt x="247726" y="965402"/>
                </a:lnTo>
                <a:lnTo>
                  <a:pt x="200367" y="947187"/>
                </a:lnTo>
                <a:lnTo>
                  <a:pt x="163937" y="925329"/>
                </a:lnTo>
                <a:lnTo>
                  <a:pt x="153008" y="907114"/>
                </a:lnTo>
                <a:lnTo>
                  <a:pt x="153008" y="907114"/>
                </a:lnTo>
                <a:lnTo>
                  <a:pt x="134792" y="848826"/>
                </a:lnTo>
                <a:lnTo>
                  <a:pt x="134792" y="724963"/>
                </a:lnTo>
                <a:lnTo>
                  <a:pt x="109291" y="163936"/>
                </a:lnTo>
                <a:lnTo>
                  <a:pt x="105648" y="102005"/>
                </a:lnTo>
                <a:lnTo>
                  <a:pt x="72861" y="51002"/>
                </a:lnTo>
                <a:lnTo>
                  <a:pt x="54646" y="21858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7570A1E4-D966-4FF8-9D27-E6F8B4A3A408}"/>
              </a:ext>
            </a:extLst>
          </p:cNvPr>
          <p:cNvSpPr/>
          <p:nvPr/>
        </p:nvSpPr>
        <p:spPr>
          <a:xfrm>
            <a:off x="1567026" y="655259"/>
            <a:ext cx="630221" cy="415052"/>
          </a:xfrm>
          <a:prstGeom prst="ellipse">
            <a:avLst/>
          </a:prstGeom>
          <a:solidFill>
            <a:srgbClr val="7A7A7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27C9B92D-6C1A-4ECE-8CA6-2EFC3FCA3448}"/>
              </a:ext>
            </a:extLst>
          </p:cNvPr>
          <p:cNvCxnSpPr>
            <a:cxnSpLocks/>
          </p:cNvCxnSpPr>
          <p:nvPr/>
        </p:nvCxnSpPr>
        <p:spPr>
          <a:xfrm flipH="1" flipV="1">
            <a:off x="1354473" y="1640035"/>
            <a:ext cx="939064" cy="5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楕円 139">
            <a:extLst>
              <a:ext uri="{FF2B5EF4-FFF2-40B4-BE49-F238E27FC236}">
                <a16:creationId xmlns:a16="http://schemas.microsoft.com/office/drawing/2014/main" id="{A1BB9455-ADDB-4907-ACAA-BCC96B168ECB}"/>
              </a:ext>
            </a:extLst>
          </p:cNvPr>
          <p:cNvSpPr/>
          <p:nvPr/>
        </p:nvSpPr>
        <p:spPr>
          <a:xfrm>
            <a:off x="1142853" y="2497684"/>
            <a:ext cx="522239" cy="786646"/>
          </a:xfrm>
          <a:prstGeom prst="ellipse">
            <a:avLst/>
          </a:prstGeom>
          <a:solidFill>
            <a:srgbClr val="7D7D7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A3A0E1D9-94BE-4BBC-9D4F-E83464E77579}"/>
              </a:ext>
            </a:extLst>
          </p:cNvPr>
          <p:cNvSpPr/>
          <p:nvPr/>
        </p:nvSpPr>
        <p:spPr>
          <a:xfrm>
            <a:off x="1927370" y="2574828"/>
            <a:ext cx="515793" cy="604401"/>
          </a:xfrm>
          <a:prstGeom prst="ellipse">
            <a:avLst/>
          </a:prstGeom>
          <a:solidFill>
            <a:srgbClr val="5757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6A4E8406-322F-4895-81A0-695AA88A0857}"/>
              </a:ext>
            </a:extLst>
          </p:cNvPr>
          <p:cNvSpPr/>
          <p:nvPr/>
        </p:nvSpPr>
        <p:spPr>
          <a:xfrm rot="482124">
            <a:off x="1171273" y="2730604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MTP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E1A9EE41-27AA-4CFB-B4DA-B4C8CDF156D2}"/>
              </a:ext>
            </a:extLst>
          </p:cNvPr>
          <p:cNvSpPr/>
          <p:nvPr/>
        </p:nvSpPr>
        <p:spPr>
          <a:xfrm rot="20981411">
            <a:off x="1997344" y="269820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LTP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F1AAB4DC-3E8E-4691-BE9D-9AFD53CD2F32}"/>
              </a:ext>
            </a:extLst>
          </p:cNvPr>
          <p:cNvSpPr/>
          <p:nvPr/>
        </p:nvSpPr>
        <p:spPr>
          <a:xfrm>
            <a:off x="1747323" y="689449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249B7F81-A91F-43FB-A77C-B72F3096B0EE}"/>
              </a:ext>
            </a:extLst>
          </p:cNvPr>
          <p:cNvSpPr/>
          <p:nvPr/>
        </p:nvSpPr>
        <p:spPr>
          <a:xfrm>
            <a:off x="1642134" y="1386317"/>
            <a:ext cx="229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4725C41C-2B3F-418F-9D52-69C8E0AAE753}"/>
              </a:ext>
            </a:extLst>
          </p:cNvPr>
          <p:cNvSpPr/>
          <p:nvPr/>
        </p:nvSpPr>
        <p:spPr>
          <a:xfrm>
            <a:off x="1245624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MFC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37BE8055-5CC3-48EA-8B12-1DA38807163F}"/>
              </a:ext>
            </a:extLst>
          </p:cNvPr>
          <p:cNvSpPr/>
          <p:nvPr/>
        </p:nvSpPr>
        <p:spPr>
          <a:xfrm>
            <a:off x="1931424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LFC</a:t>
            </a: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90A2EC63-1AAB-4C85-8E56-B4F7D5863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38" t="12211" r="389"/>
          <a:stretch/>
        </p:blipFill>
        <p:spPr>
          <a:xfrm>
            <a:off x="2731857" y="1902487"/>
            <a:ext cx="112411" cy="1548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33AE1995-03FA-4A6E-9BF0-E18AA48DF2FA}"/>
              </a:ext>
            </a:extLst>
          </p:cNvPr>
          <p:cNvCxnSpPr/>
          <p:nvPr/>
        </p:nvCxnSpPr>
        <p:spPr>
          <a:xfrm>
            <a:off x="2723051" y="2925985"/>
            <a:ext cx="1212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63226403-5F03-490E-8572-86CE1E865D4C}"/>
              </a:ext>
            </a:extLst>
          </p:cNvPr>
          <p:cNvSpPr/>
          <p:nvPr/>
        </p:nvSpPr>
        <p:spPr>
          <a:xfrm>
            <a:off x="2820195" y="1816507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940BD33C-8CB7-49CA-A35A-8A10DA0D180E}"/>
              </a:ext>
            </a:extLst>
          </p:cNvPr>
          <p:cNvSpPr/>
          <p:nvPr/>
        </p:nvSpPr>
        <p:spPr>
          <a:xfrm>
            <a:off x="2820195" y="32912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B275C12A-9037-4604-86DA-6FD1C9EBA33B}"/>
              </a:ext>
            </a:extLst>
          </p:cNvPr>
          <p:cNvCxnSpPr>
            <a:cxnSpLocks/>
          </p:cNvCxnSpPr>
          <p:nvPr/>
        </p:nvCxnSpPr>
        <p:spPr>
          <a:xfrm>
            <a:off x="2718577" y="2427671"/>
            <a:ext cx="1333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85A66144-C06D-444C-9A4E-06BBBD6BE19E}"/>
              </a:ext>
            </a:extLst>
          </p:cNvPr>
          <p:cNvSpPr/>
          <p:nvPr/>
        </p:nvSpPr>
        <p:spPr>
          <a:xfrm>
            <a:off x="2820195" y="23045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88BA958D-0770-42FF-AA1D-8A8F94DA8238}"/>
              </a:ext>
            </a:extLst>
          </p:cNvPr>
          <p:cNvSpPr/>
          <p:nvPr/>
        </p:nvSpPr>
        <p:spPr>
          <a:xfrm>
            <a:off x="2820195" y="2800001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E6785D40-EBE6-42E8-9C3F-59575F924D9F}"/>
              </a:ext>
            </a:extLst>
          </p:cNvPr>
          <p:cNvGrpSpPr/>
          <p:nvPr/>
        </p:nvGrpSpPr>
        <p:grpSpPr>
          <a:xfrm>
            <a:off x="3758098" y="664404"/>
            <a:ext cx="1341190" cy="2819938"/>
            <a:chOff x="2333134" y="3332940"/>
            <a:chExt cx="1963636" cy="4128671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8439FF12-369B-4ED6-A0E1-6C1484931758}"/>
                </a:ext>
              </a:extLst>
            </p:cNvPr>
            <p:cNvGrpSpPr/>
            <p:nvPr/>
          </p:nvGrpSpPr>
          <p:grpSpPr>
            <a:xfrm>
              <a:off x="2333134" y="3332940"/>
              <a:ext cx="1963636" cy="4128671"/>
              <a:chOff x="839140" y="663260"/>
              <a:chExt cx="1963636" cy="4128671"/>
            </a:xfrm>
          </p:grpSpPr>
          <p:pic>
            <p:nvPicPr>
              <p:cNvPr id="199" name="Picture 2" descr="C:\Users\Furumatsu\00 My document\Knee Research\軟骨損傷 鏡視所見\Left.png">
                <a:extLst>
                  <a:ext uri="{FF2B5EF4-FFF2-40B4-BE49-F238E27FC236}">
                    <a16:creationId xmlns:a16="http://schemas.microsoft.com/office/drawing/2014/main" id="{6F6E016E-B9FD-468D-8866-5A0793B7D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40" y="663260"/>
                <a:ext cx="1963636" cy="4128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1DC74A07-2A04-4B19-BC41-3D5CDD413AA6}"/>
                  </a:ext>
                </a:extLst>
              </p:cNvPr>
              <p:cNvSpPr/>
              <p:nvPr/>
            </p:nvSpPr>
            <p:spPr>
              <a:xfrm>
                <a:off x="1627890" y="2121478"/>
                <a:ext cx="443033" cy="613993"/>
              </a:xfrm>
              <a:custGeom>
                <a:avLst/>
                <a:gdLst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22427 w 443033"/>
                  <a:gd name="connsiteY28" fmla="*/ 440458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34850 w 443033"/>
                  <a:gd name="connsiteY17" fmla="*/ 2576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73943 h 613035"/>
                  <a:gd name="connsiteX1" fmla="*/ 25757 w 443033"/>
                  <a:gd name="connsiteY1" fmla="*/ 378639 h 613035"/>
                  <a:gd name="connsiteX2" fmla="*/ 54091 w 443033"/>
                  <a:gd name="connsiteY2" fmla="*/ 249850 h 613035"/>
                  <a:gd name="connsiteX3" fmla="*/ 69545 w 443033"/>
                  <a:gd name="connsiteY3" fmla="*/ 185456 h 613035"/>
                  <a:gd name="connsiteX4" fmla="*/ 92727 w 443033"/>
                  <a:gd name="connsiteY4" fmla="*/ 128789 h 613035"/>
                  <a:gd name="connsiteX5" fmla="*/ 103031 w 443033"/>
                  <a:gd name="connsiteY5" fmla="*/ 113334 h 613035"/>
                  <a:gd name="connsiteX6" fmla="*/ 115909 w 443033"/>
                  <a:gd name="connsiteY6" fmla="*/ 82425 h 613035"/>
                  <a:gd name="connsiteX7" fmla="*/ 131364 w 443033"/>
                  <a:gd name="connsiteY7" fmla="*/ 59243 h 613035"/>
                  <a:gd name="connsiteX8" fmla="*/ 146819 w 443033"/>
                  <a:gd name="connsiteY8" fmla="*/ 46364 h 613035"/>
                  <a:gd name="connsiteX9" fmla="*/ 159698 w 443033"/>
                  <a:gd name="connsiteY9" fmla="*/ 36061 h 613035"/>
                  <a:gd name="connsiteX10" fmla="*/ 172576 w 443033"/>
                  <a:gd name="connsiteY10" fmla="*/ 30910 h 613035"/>
                  <a:gd name="connsiteX11" fmla="*/ 198334 w 443033"/>
                  <a:gd name="connsiteY11" fmla="*/ 20607 h 613035"/>
                  <a:gd name="connsiteX12" fmla="*/ 236971 w 443033"/>
                  <a:gd name="connsiteY12" fmla="*/ 10303 h 613035"/>
                  <a:gd name="connsiteX13" fmla="*/ 257577 w 443033"/>
                  <a:gd name="connsiteY13" fmla="*/ 10303 h 613035"/>
                  <a:gd name="connsiteX14" fmla="*/ 288486 w 443033"/>
                  <a:gd name="connsiteY14" fmla="*/ 10303 h 613035"/>
                  <a:gd name="connsiteX15" fmla="*/ 301365 w 443033"/>
                  <a:gd name="connsiteY15" fmla="*/ 10303 h 613035"/>
                  <a:gd name="connsiteX16" fmla="*/ 301365 w 443033"/>
                  <a:gd name="connsiteY16" fmla="*/ 0 h 613035"/>
                  <a:gd name="connsiteX17" fmla="*/ 334850 w 443033"/>
                  <a:gd name="connsiteY17" fmla="*/ 12879 h 613035"/>
                  <a:gd name="connsiteX18" fmla="*/ 355456 w 443033"/>
                  <a:gd name="connsiteY18" fmla="*/ 36061 h 613035"/>
                  <a:gd name="connsiteX19" fmla="*/ 368335 w 443033"/>
                  <a:gd name="connsiteY19" fmla="*/ 54092 h 613035"/>
                  <a:gd name="connsiteX20" fmla="*/ 383790 w 443033"/>
                  <a:gd name="connsiteY20" fmla="*/ 74698 h 613035"/>
                  <a:gd name="connsiteX21" fmla="*/ 388942 w 443033"/>
                  <a:gd name="connsiteY21" fmla="*/ 100456 h 613035"/>
                  <a:gd name="connsiteX22" fmla="*/ 391517 w 443033"/>
                  <a:gd name="connsiteY22" fmla="*/ 121062 h 613035"/>
                  <a:gd name="connsiteX23" fmla="*/ 401820 w 443033"/>
                  <a:gd name="connsiteY23" fmla="*/ 146820 h 613035"/>
                  <a:gd name="connsiteX24" fmla="*/ 406972 w 443033"/>
                  <a:gd name="connsiteY24" fmla="*/ 190608 h 613035"/>
                  <a:gd name="connsiteX25" fmla="*/ 409548 w 443033"/>
                  <a:gd name="connsiteY25" fmla="*/ 216364 h 613035"/>
                  <a:gd name="connsiteX26" fmla="*/ 414700 w 443033"/>
                  <a:gd name="connsiteY26" fmla="*/ 275608 h 613035"/>
                  <a:gd name="connsiteX27" fmla="*/ 427578 w 443033"/>
                  <a:gd name="connsiteY27" fmla="*/ 417276 h 613035"/>
                  <a:gd name="connsiteX28" fmla="*/ 430154 w 443033"/>
                  <a:gd name="connsiteY28" fmla="*/ 471368 h 613035"/>
                  <a:gd name="connsiteX29" fmla="*/ 425002 w 443033"/>
                  <a:gd name="connsiteY29" fmla="*/ 461064 h 613035"/>
                  <a:gd name="connsiteX30" fmla="*/ 443033 w 443033"/>
                  <a:gd name="connsiteY30" fmla="*/ 613035 h 613035"/>
                  <a:gd name="connsiteX31" fmla="*/ 422427 w 443033"/>
                  <a:gd name="connsiteY31" fmla="*/ 579550 h 613035"/>
                  <a:gd name="connsiteX32" fmla="*/ 396669 w 443033"/>
                  <a:gd name="connsiteY32" fmla="*/ 530610 h 613035"/>
                  <a:gd name="connsiteX33" fmla="*/ 388942 w 443033"/>
                  <a:gd name="connsiteY33" fmla="*/ 502276 h 613035"/>
                  <a:gd name="connsiteX34" fmla="*/ 373487 w 443033"/>
                  <a:gd name="connsiteY34" fmla="*/ 468791 h 613035"/>
                  <a:gd name="connsiteX35" fmla="*/ 350305 w 443033"/>
                  <a:gd name="connsiteY35" fmla="*/ 437882 h 613035"/>
                  <a:gd name="connsiteX36" fmla="*/ 324547 w 443033"/>
                  <a:gd name="connsiteY36" fmla="*/ 417276 h 613035"/>
                  <a:gd name="connsiteX37" fmla="*/ 252425 w 443033"/>
                  <a:gd name="connsiteY37" fmla="*/ 388942 h 613035"/>
                  <a:gd name="connsiteX38" fmla="*/ 208637 w 443033"/>
                  <a:gd name="connsiteY38" fmla="*/ 383791 h 613035"/>
                  <a:gd name="connsiteX39" fmla="*/ 193183 w 443033"/>
                  <a:gd name="connsiteY39" fmla="*/ 378639 h 613035"/>
                  <a:gd name="connsiteX40" fmla="*/ 139091 w 443033"/>
                  <a:gd name="connsiteY40" fmla="*/ 376063 h 613035"/>
                  <a:gd name="connsiteX41" fmla="*/ 105606 w 443033"/>
                  <a:gd name="connsiteY41" fmla="*/ 394094 h 613035"/>
                  <a:gd name="connsiteX42" fmla="*/ 85000 w 443033"/>
                  <a:gd name="connsiteY42" fmla="*/ 406973 h 613035"/>
                  <a:gd name="connsiteX43" fmla="*/ 56667 w 443033"/>
                  <a:gd name="connsiteY43" fmla="*/ 427579 h 613035"/>
                  <a:gd name="connsiteX44" fmla="*/ 33485 w 443033"/>
                  <a:gd name="connsiteY44" fmla="*/ 435306 h 613035"/>
                  <a:gd name="connsiteX45" fmla="*/ 0 w 443033"/>
                  <a:gd name="connsiteY45" fmla="*/ 473943 h 613035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8486 w 443033"/>
                  <a:gd name="connsiteY14" fmla="*/ 7727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3335 w 443033"/>
                  <a:gd name="connsiteY14" fmla="*/ 2575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8 h 610460"/>
                  <a:gd name="connsiteX1" fmla="*/ 25757 w 443033"/>
                  <a:gd name="connsiteY1" fmla="*/ 376064 h 610460"/>
                  <a:gd name="connsiteX2" fmla="*/ 54091 w 443033"/>
                  <a:gd name="connsiteY2" fmla="*/ 247275 h 610460"/>
                  <a:gd name="connsiteX3" fmla="*/ 69545 w 443033"/>
                  <a:gd name="connsiteY3" fmla="*/ 182881 h 610460"/>
                  <a:gd name="connsiteX4" fmla="*/ 92727 w 443033"/>
                  <a:gd name="connsiteY4" fmla="*/ 126214 h 610460"/>
                  <a:gd name="connsiteX5" fmla="*/ 103031 w 443033"/>
                  <a:gd name="connsiteY5" fmla="*/ 110759 h 610460"/>
                  <a:gd name="connsiteX6" fmla="*/ 115909 w 443033"/>
                  <a:gd name="connsiteY6" fmla="*/ 79850 h 610460"/>
                  <a:gd name="connsiteX7" fmla="*/ 131364 w 443033"/>
                  <a:gd name="connsiteY7" fmla="*/ 56668 h 610460"/>
                  <a:gd name="connsiteX8" fmla="*/ 146819 w 443033"/>
                  <a:gd name="connsiteY8" fmla="*/ 43789 h 610460"/>
                  <a:gd name="connsiteX9" fmla="*/ 159698 w 443033"/>
                  <a:gd name="connsiteY9" fmla="*/ 33486 h 610460"/>
                  <a:gd name="connsiteX10" fmla="*/ 172576 w 443033"/>
                  <a:gd name="connsiteY10" fmla="*/ 28335 h 610460"/>
                  <a:gd name="connsiteX11" fmla="*/ 198334 w 443033"/>
                  <a:gd name="connsiteY11" fmla="*/ 18032 h 610460"/>
                  <a:gd name="connsiteX12" fmla="*/ 236971 w 443033"/>
                  <a:gd name="connsiteY12" fmla="*/ 7728 h 610460"/>
                  <a:gd name="connsiteX13" fmla="*/ 257577 w 443033"/>
                  <a:gd name="connsiteY13" fmla="*/ 7728 h 610460"/>
                  <a:gd name="connsiteX14" fmla="*/ 265304 w 443033"/>
                  <a:gd name="connsiteY14" fmla="*/ 0 h 610460"/>
                  <a:gd name="connsiteX15" fmla="*/ 301365 w 443033"/>
                  <a:gd name="connsiteY15" fmla="*/ 7728 h 610460"/>
                  <a:gd name="connsiteX16" fmla="*/ 298789 w 443033"/>
                  <a:gd name="connsiteY16" fmla="*/ 1 h 610460"/>
                  <a:gd name="connsiteX17" fmla="*/ 334850 w 443033"/>
                  <a:gd name="connsiteY17" fmla="*/ 10304 h 610460"/>
                  <a:gd name="connsiteX18" fmla="*/ 355456 w 443033"/>
                  <a:gd name="connsiteY18" fmla="*/ 33486 h 610460"/>
                  <a:gd name="connsiteX19" fmla="*/ 368335 w 443033"/>
                  <a:gd name="connsiteY19" fmla="*/ 51517 h 610460"/>
                  <a:gd name="connsiteX20" fmla="*/ 383790 w 443033"/>
                  <a:gd name="connsiteY20" fmla="*/ 72123 h 610460"/>
                  <a:gd name="connsiteX21" fmla="*/ 388942 w 443033"/>
                  <a:gd name="connsiteY21" fmla="*/ 97881 h 610460"/>
                  <a:gd name="connsiteX22" fmla="*/ 391517 w 443033"/>
                  <a:gd name="connsiteY22" fmla="*/ 118487 h 610460"/>
                  <a:gd name="connsiteX23" fmla="*/ 401820 w 443033"/>
                  <a:gd name="connsiteY23" fmla="*/ 144245 h 610460"/>
                  <a:gd name="connsiteX24" fmla="*/ 406972 w 443033"/>
                  <a:gd name="connsiteY24" fmla="*/ 188033 h 610460"/>
                  <a:gd name="connsiteX25" fmla="*/ 409548 w 443033"/>
                  <a:gd name="connsiteY25" fmla="*/ 213789 h 610460"/>
                  <a:gd name="connsiteX26" fmla="*/ 414700 w 443033"/>
                  <a:gd name="connsiteY26" fmla="*/ 273033 h 610460"/>
                  <a:gd name="connsiteX27" fmla="*/ 427578 w 443033"/>
                  <a:gd name="connsiteY27" fmla="*/ 414701 h 610460"/>
                  <a:gd name="connsiteX28" fmla="*/ 430154 w 443033"/>
                  <a:gd name="connsiteY28" fmla="*/ 468793 h 610460"/>
                  <a:gd name="connsiteX29" fmla="*/ 425002 w 443033"/>
                  <a:gd name="connsiteY29" fmla="*/ 458489 h 610460"/>
                  <a:gd name="connsiteX30" fmla="*/ 443033 w 443033"/>
                  <a:gd name="connsiteY30" fmla="*/ 610460 h 610460"/>
                  <a:gd name="connsiteX31" fmla="*/ 422427 w 443033"/>
                  <a:gd name="connsiteY31" fmla="*/ 576975 h 610460"/>
                  <a:gd name="connsiteX32" fmla="*/ 396669 w 443033"/>
                  <a:gd name="connsiteY32" fmla="*/ 528035 h 610460"/>
                  <a:gd name="connsiteX33" fmla="*/ 388942 w 443033"/>
                  <a:gd name="connsiteY33" fmla="*/ 499701 h 610460"/>
                  <a:gd name="connsiteX34" fmla="*/ 373487 w 443033"/>
                  <a:gd name="connsiteY34" fmla="*/ 466216 h 610460"/>
                  <a:gd name="connsiteX35" fmla="*/ 350305 w 443033"/>
                  <a:gd name="connsiteY35" fmla="*/ 435307 h 610460"/>
                  <a:gd name="connsiteX36" fmla="*/ 324547 w 443033"/>
                  <a:gd name="connsiteY36" fmla="*/ 414701 h 610460"/>
                  <a:gd name="connsiteX37" fmla="*/ 252425 w 443033"/>
                  <a:gd name="connsiteY37" fmla="*/ 386367 h 610460"/>
                  <a:gd name="connsiteX38" fmla="*/ 208637 w 443033"/>
                  <a:gd name="connsiteY38" fmla="*/ 381216 h 610460"/>
                  <a:gd name="connsiteX39" fmla="*/ 193183 w 443033"/>
                  <a:gd name="connsiteY39" fmla="*/ 376064 h 610460"/>
                  <a:gd name="connsiteX40" fmla="*/ 139091 w 443033"/>
                  <a:gd name="connsiteY40" fmla="*/ 373488 h 610460"/>
                  <a:gd name="connsiteX41" fmla="*/ 105606 w 443033"/>
                  <a:gd name="connsiteY41" fmla="*/ 391519 h 610460"/>
                  <a:gd name="connsiteX42" fmla="*/ 85000 w 443033"/>
                  <a:gd name="connsiteY42" fmla="*/ 404398 h 610460"/>
                  <a:gd name="connsiteX43" fmla="*/ 56667 w 443033"/>
                  <a:gd name="connsiteY43" fmla="*/ 425004 h 610460"/>
                  <a:gd name="connsiteX44" fmla="*/ 33485 w 443033"/>
                  <a:gd name="connsiteY44" fmla="*/ 432731 h 610460"/>
                  <a:gd name="connsiteX45" fmla="*/ 0 w 443033"/>
                  <a:gd name="connsiteY45" fmla="*/ 471368 h 610460"/>
                  <a:gd name="connsiteX0" fmla="*/ 0 w 443033"/>
                  <a:gd name="connsiteY0" fmla="*/ 473944 h 613036"/>
                  <a:gd name="connsiteX1" fmla="*/ 25757 w 443033"/>
                  <a:gd name="connsiteY1" fmla="*/ 378640 h 613036"/>
                  <a:gd name="connsiteX2" fmla="*/ 54091 w 443033"/>
                  <a:gd name="connsiteY2" fmla="*/ 249851 h 613036"/>
                  <a:gd name="connsiteX3" fmla="*/ 69545 w 443033"/>
                  <a:gd name="connsiteY3" fmla="*/ 185457 h 613036"/>
                  <a:gd name="connsiteX4" fmla="*/ 92727 w 443033"/>
                  <a:gd name="connsiteY4" fmla="*/ 128790 h 613036"/>
                  <a:gd name="connsiteX5" fmla="*/ 103031 w 443033"/>
                  <a:gd name="connsiteY5" fmla="*/ 113335 h 613036"/>
                  <a:gd name="connsiteX6" fmla="*/ 115909 w 443033"/>
                  <a:gd name="connsiteY6" fmla="*/ 82426 h 613036"/>
                  <a:gd name="connsiteX7" fmla="*/ 131364 w 443033"/>
                  <a:gd name="connsiteY7" fmla="*/ 59244 h 613036"/>
                  <a:gd name="connsiteX8" fmla="*/ 146819 w 443033"/>
                  <a:gd name="connsiteY8" fmla="*/ 46365 h 613036"/>
                  <a:gd name="connsiteX9" fmla="*/ 159698 w 443033"/>
                  <a:gd name="connsiteY9" fmla="*/ 36062 h 613036"/>
                  <a:gd name="connsiteX10" fmla="*/ 172576 w 443033"/>
                  <a:gd name="connsiteY10" fmla="*/ 30911 h 613036"/>
                  <a:gd name="connsiteX11" fmla="*/ 198334 w 443033"/>
                  <a:gd name="connsiteY11" fmla="*/ 20608 h 613036"/>
                  <a:gd name="connsiteX12" fmla="*/ 236971 w 443033"/>
                  <a:gd name="connsiteY12" fmla="*/ 10304 h 613036"/>
                  <a:gd name="connsiteX13" fmla="*/ 257577 w 443033"/>
                  <a:gd name="connsiteY13" fmla="*/ 10304 h 613036"/>
                  <a:gd name="connsiteX14" fmla="*/ 260152 w 443033"/>
                  <a:gd name="connsiteY14" fmla="*/ 0 h 613036"/>
                  <a:gd name="connsiteX15" fmla="*/ 301365 w 443033"/>
                  <a:gd name="connsiteY15" fmla="*/ 10304 h 613036"/>
                  <a:gd name="connsiteX16" fmla="*/ 298789 w 443033"/>
                  <a:gd name="connsiteY16" fmla="*/ 2577 h 613036"/>
                  <a:gd name="connsiteX17" fmla="*/ 334850 w 443033"/>
                  <a:gd name="connsiteY17" fmla="*/ 12880 h 613036"/>
                  <a:gd name="connsiteX18" fmla="*/ 355456 w 443033"/>
                  <a:gd name="connsiteY18" fmla="*/ 36062 h 613036"/>
                  <a:gd name="connsiteX19" fmla="*/ 368335 w 443033"/>
                  <a:gd name="connsiteY19" fmla="*/ 54093 h 613036"/>
                  <a:gd name="connsiteX20" fmla="*/ 383790 w 443033"/>
                  <a:gd name="connsiteY20" fmla="*/ 74699 h 613036"/>
                  <a:gd name="connsiteX21" fmla="*/ 388942 w 443033"/>
                  <a:gd name="connsiteY21" fmla="*/ 100457 h 613036"/>
                  <a:gd name="connsiteX22" fmla="*/ 391517 w 443033"/>
                  <a:gd name="connsiteY22" fmla="*/ 121063 h 613036"/>
                  <a:gd name="connsiteX23" fmla="*/ 401820 w 443033"/>
                  <a:gd name="connsiteY23" fmla="*/ 146821 h 613036"/>
                  <a:gd name="connsiteX24" fmla="*/ 406972 w 443033"/>
                  <a:gd name="connsiteY24" fmla="*/ 190609 h 613036"/>
                  <a:gd name="connsiteX25" fmla="*/ 409548 w 443033"/>
                  <a:gd name="connsiteY25" fmla="*/ 216365 h 613036"/>
                  <a:gd name="connsiteX26" fmla="*/ 414700 w 443033"/>
                  <a:gd name="connsiteY26" fmla="*/ 275609 h 613036"/>
                  <a:gd name="connsiteX27" fmla="*/ 427578 w 443033"/>
                  <a:gd name="connsiteY27" fmla="*/ 417277 h 613036"/>
                  <a:gd name="connsiteX28" fmla="*/ 430154 w 443033"/>
                  <a:gd name="connsiteY28" fmla="*/ 471369 h 613036"/>
                  <a:gd name="connsiteX29" fmla="*/ 425002 w 443033"/>
                  <a:gd name="connsiteY29" fmla="*/ 461065 h 613036"/>
                  <a:gd name="connsiteX30" fmla="*/ 443033 w 443033"/>
                  <a:gd name="connsiteY30" fmla="*/ 613036 h 613036"/>
                  <a:gd name="connsiteX31" fmla="*/ 422427 w 443033"/>
                  <a:gd name="connsiteY31" fmla="*/ 579551 h 613036"/>
                  <a:gd name="connsiteX32" fmla="*/ 396669 w 443033"/>
                  <a:gd name="connsiteY32" fmla="*/ 530611 h 613036"/>
                  <a:gd name="connsiteX33" fmla="*/ 388942 w 443033"/>
                  <a:gd name="connsiteY33" fmla="*/ 502277 h 613036"/>
                  <a:gd name="connsiteX34" fmla="*/ 373487 w 443033"/>
                  <a:gd name="connsiteY34" fmla="*/ 468792 h 613036"/>
                  <a:gd name="connsiteX35" fmla="*/ 350305 w 443033"/>
                  <a:gd name="connsiteY35" fmla="*/ 437883 h 613036"/>
                  <a:gd name="connsiteX36" fmla="*/ 324547 w 443033"/>
                  <a:gd name="connsiteY36" fmla="*/ 417277 h 613036"/>
                  <a:gd name="connsiteX37" fmla="*/ 252425 w 443033"/>
                  <a:gd name="connsiteY37" fmla="*/ 388943 h 613036"/>
                  <a:gd name="connsiteX38" fmla="*/ 208637 w 443033"/>
                  <a:gd name="connsiteY38" fmla="*/ 383792 h 613036"/>
                  <a:gd name="connsiteX39" fmla="*/ 193183 w 443033"/>
                  <a:gd name="connsiteY39" fmla="*/ 378640 h 613036"/>
                  <a:gd name="connsiteX40" fmla="*/ 139091 w 443033"/>
                  <a:gd name="connsiteY40" fmla="*/ 376064 h 613036"/>
                  <a:gd name="connsiteX41" fmla="*/ 105606 w 443033"/>
                  <a:gd name="connsiteY41" fmla="*/ 394095 h 613036"/>
                  <a:gd name="connsiteX42" fmla="*/ 85000 w 443033"/>
                  <a:gd name="connsiteY42" fmla="*/ 406974 h 613036"/>
                  <a:gd name="connsiteX43" fmla="*/ 56667 w 443033"/>
                  <a:gd name="connsiteY43" fmla="*/ 427580 h 613036"/>
                  <a:gd name="connsiteX44" fmla="*/ 33485 w 443033"/>
                  <a:gd name="connsiteY44" fmla="*/ 435307 h 613036"/>
                  <a:gd name="connsiteX45" fmla="*/ 0 w 443033"/>
                  <a:gd name="connsiteY45" fmla="*/ 473944 h 613036"/>
                  <a:gd name="connsiteX0" fmla="*/ 0 w 443033"/>
                  <a:gd name="connsiteY0" fmla="*/ 474056 h 613148"/>
                  <a:gd name="connsiteX1" fmla="*/ 25757 w 443033"/>
                  <a:gd name="connsiteY1" fmla="*/ 378752 h 613148"/>
                  <a:gd name="connsiteX2" fmla="*/ 54091 w 443033"/>
                  <a:gd name="connsiteY2" fmla="*/ 249963 h 613148"/>
                  <a:gd name="connsiteX3" fmla="*/ 69545 w 443033"/>
                  <a:gd name="connsiteY3" fmla="*/ 185569 h 613148"/>
                  <a:gd name="connsiteX4" fmla="*/ 92727 w 443033"/>
                  <a:gd name="connsiteY4" fmla="*/ 128902 h 613148"/>
                  <a:gd name="connsiteX5" fmla="*/ 103031 w 443033"/>
                  <a:gd name="connsiteY5" fmla="*/ 113447 h 613148"/>
                  <a:gd name="connsiteX6" fmla="*/ 115909 w 443033"/>
                  <a:gd name="connsiteY6" fmla="*/ 82538 h 613148"/>
                  <a:gd name="connsiteX7" fmla="*/ 131364 w 443033"/>
                  <a:gd name="connsiteY7" fmla="*/ 59356 h 613148"/>
                  <a:gd name="connsiteX8" fmla="*/ 146819 w 443033"/>
                  <a:gd name="connsiteY8" fmla="*/ 46477 h 613148"/>
                  <a:gd name="connsiteX9" fmla="*/ 159698 w 443033"/>
                  <a:gd name="connsiteY9" fmla="*/ 36174 h 613148"/>
                  <a:gd name="connsiteX10" fmla="*/ 172576 w 443033"/>
                  <a:gd name="connsiteY10" fmla="*/ 31023 h 613148"/>
                  <a:gd name="connsiteX11" fmla="*/ 198334 w 443033"/>
                  <a:gd name="connsiteY11" fmla="*/ 20720 h 613148"/>
                  <a:gd name="connsiteX12" fmla="*/ 236971 w 443033"/>
                  <a:gd name="connsiteY12" fmla="*/ 10416 h 613148"/>
                  <a:gd name="connsiteX13" fmla="*/ 236970 w 443033"/>
                  <a:gd name="connsiteY13" fmla="*/ 5265 h 613148"/>
                  <a:gd name="connsiteX14" fmla="*/ 260152 w 443033"/>
                  <a:gd name="connsiteY14" fmla="*/ 112 h 613148"/>
                  <a:gd name="connsiteX15" fmla="*/ 301365 w 443033"/>
                  <a:gd name="connsiteY15" fmla="*/ 10416 h 613148"/>
                  <a:gd name="connsiteX16" fmla="*/ 298789 w 443033"/>
                  <a:gd name="connsiteY16" fmla="*/ 2689 h 613148"/>
                  <a:gd name="connsiteX17" fmla="*/ 334850 w 443033"/>
                  <a:gd name="connsiteY17" fmla="*/ 12992 h 613148"/>
                  <a:gd name="connsiteX18" fmla="*/ 355456 w 443033"/>
                  <a:gd name="connsiteY18" fmla="*/ 36174 h 613148"/>
                  <a:gd name="connsiteX19" fmla="*/ 368335 w 443033"/>
                  <a:gd name="connsiteY19" fmla="*/ 54205 h 613148"/>
                  <a:gd name="connsiteX20" fmla="*/ 383790 w 443033"/>
                  <a:gd name="connsiteY20" fmla="*/ 74811 h 613148"/>
                  <a:gd name="connsiteX21" fmla="*/ 388942 w 443033"/>
                  <a:gd name="connsiteY21" fmla="*/ 100569 h 613148"/>
                  <a:gd name="connsiteX22" fmla="*/ 391517 w 443033"/>
                  <a:gd name="connsiteY22" fmla="*/ 121175 h 613148"/>
                  <a:gd name="connsiteX23" fmla="*/ 401820 w 443033"/>
                  <a:gd name="connsiteY23" fmla="*/ 146933 h 613148"/>
                  <a:gd name="connsiteX24" fmla="*/ 406972 w 443033"/>
                  <a:gd name="connsiteY24" fmla="*/ 190721 h 613148"/>
                  <a:gd name="connsiteX25" fmla="*/ 409548 w 443033"/>
                  <a:gd name="connsiteY25" fmla="*/ 216477 h 613148"/>
                  <a:gd name="connsiteX26" fmla="*/ 414700 w 443033"/>
                  <a:gd name="connsiteY26" fmla="*/ 275721 h 613148"/>
                  <a:gd name="connsiteX27" fmla="*/ 427578 w 443033"/>
                  <a:gd name="connsiteY27" fmla="*/ 417389 h 613148"/>
                  <a:gd name="connsiteX28" fmla="*/ 430154 w 443033"/>
                  <a:gd name="connsiteY28" fmla="*/ 471481 h 613148"/>
                  <a:gd name="connsiteX29" fmla="*/ 425002 w 443033"/>
                  <a:gd name="connsiteY29" fmla="*/ 461177 h 613148"/>
                  <a:gd name="connsiteX30" fmla="*/ 443033 w 443033"/>
                  <a:gd name="connsiteY30" fmla="*/ 613148 h 613148"/>
                  <a:gd name="connsiteX31" fmla="*/ 422427 w 443033"/>
                  <a:gd name="connsiteY31" fmla="*/ 579663 h 613148"/>
                  <a:gd name="connsiteX32" fmla="*/ 396669 w 443033"/>
                  <a:gd name="connsiteY32" fmla="*/ 530723 h 613148"/>
                  <a:gd name="connsiteX33" fmla="*/ 388942 w 443033"/>
                  <a:gd name="connsiteY33" fmla="*/ 502389 h 613148"/>
                  <a:gd name="connsiteX34" fmla="*/ 373487 w 443033"/>
                  <a:gd name="connsiteY34" fmla="*/ 468904 h 613148"/>
                  <a:gd name="connsiteX35" fmla="*/ 350305 w 443033"/>
                  <a:gd name="connsiteY35" fmla="*/ 437995 h 613148"/>
                  <a:gd name="connsiteX36" fmla="*/ 324547 w 443033"/>
                  <a:gd name="connsiteY36" fmla="*/ 417389 h 613148"/>
                  <a:gd name="connsiteX37" fmla="*/ 252425 w 443033"/>
                  <a:gd name="connsiteY37" fmla="*/ 389055 h 613148"/>
                  <a:gd name="connsiteX38" fmla="*/ 208637 w 443033"/>
                  <a:gd name="connsiteY38" fmla="*/ 383904 h 613148"/>
                  <a:gd name="connsiteX39" fmla="*/ 193183 w 443033"/>
                  <a:gd name="connsiteY39" fmla="*/ 378752 h 613148"/>
                  <a:gd name="connsiteX40" fmla="*/ 139091 w 443033"/>
                  <a:gd name="connsiteY40" fmla="*/ 376176 h 613148"/>
                  <a:gd name="connsiteX41" fmla="*/ 105606 w 443033"/>
                  <a:gd name="connsiteY41" fmla="*/ 394207 h 613148"/>
                  <a:gd name="connsiteX42" fmla="*/ 85000 w 443033"/>
                  <a:gd name="connsiteY42" fmla="*/ 407086 h 613148"/>
                  <a:gd name="connsiteX43" fmla="*/ 56667 w 443033"/>
                  <a:gd name="connsiteY43" fmla="*/ 427692 h 613148"/>
                  <a:gd name="connsiteX44" fmla="*/ 33485 w 443033"/>
                  <a:gd name="connsiteY44" fmla="*/ 435419 h 613148"/>
                  <a:gd name="connsiteX45" fmla="*/ 0 w 443033"/>
                  <a:gd name="connsiteY45" fmla="*/ 474056 h 613148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36971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00910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4337 h 613429"/>
                  <a:gd name="connsiteX1" fmla="*/ 25757 w 443033"/>
                  <a:gd name="connsiteY1" fmla="*/ 379033 h 613429"/>
                  <a:gd name="connsiteX2" fmla="*/ 54091 w 443033"/>
                  <a:gd name="connsiteY2" fmla="*/ 250244 h 613429"/>
                  <a:gd name="connsiteX3" fmla="*/ 69545 w 443033"/>
                  <a:gd name="connsiteY3" fmla="*/ 185850 h 613429"/>
                  <a:gd name="connsiteX4" fmla="*/ 92727 w 443033"/>
                  <a:gd name="connsiteY4" fmla="*/ 129183 h 613429"/>
                  <a:gd name="connsiteX5" fmla="*/ 103031 w 443033"/>
                  <a:gd name="connsiteY5" fmla="*/ 113728 h 613429"/>
                  <a:gd name="connsiteX6" fmla="*/ 115909 w 443033"/>
                  <a:gd name="connsiteY6" fmla="*/ 82819 h 613429"/>
                  <a:gd name="connsiteX7" fmla="*/ 131364 w 443033"/>
                  <a:gd name="connsiteY7" fmla="*/ 59637 h 613429"/>
                  <a:gd name="connsiteX8" fmla="*/ 146819 w 443033"/>
                  <a:gd name="connsiteY8" fmla="*/ 46758 h 613429"/>
                  <a:gd name="connsiteX9" fmla="*/ 159698 w 443033"/>
                  <a:gd name="connsiteY9" fmla="*/ 36455 h 613429"/>
                  <a:gd name="connsiteX10" fmla="*/ 172576 w 443033"/>
                  <a:gd name="connsiteY10" fmla="*/ 31304 h 613429"/>
                  <a:gd name="connsiteX11" fmla="*/ 198334 w 443033"/>
                  <a:gd name="connsiteY11" fmla="*/ 21001 h 613429"/>
                  <a:gd name="connsiteX12" fmla="*/ 200910 w 443033"/>
                  <a:gd name="connsiteY12" fmla="*/ 10697 h 613429"/>
                  <a:gd name="connsiteX13" fmla="*/ 231819 w 443033"/>
                  <a:gd name="connsiteY13" fmla="*/ 2969 h 613429"/>
                  <a:gd name="connsiteX14" fmla="*/ 260152 w 443033"/>
                  <a:gd name="connsiteY14" fmla="*/ 393 h 613429"/>
                  <a:gd name="connsiteX15" fmla="*/ 301365 w 443033"/>
                  <a:gd name="connsiteY15" fmla="*/ 10697 h 613429"/>
                  <a:gd name="connsiteX16" fmla="*/ 298789 w 443033"/>
                  <a:gd name="connsiteY16" fmla="*/ 2970 h 613429"/>
                  <a:gd name="connsiteX17" fmla="*/ 334850 w 443033"/>
                  <a:gd name="connsiteY17" fmla="*/ 13273 h 613429"/>
                  <a:gd name="connsiteX18" fmla="*/ 355456 w 443033"/>
                  <a:gd name="connsiteY18" fmla="*/ 36455 h 613429"/>
                  <a:gd name="connsiteX19" fmla="*/ 368335 w 443033"/>
                  <a:gd name="connsiteY19" fmla="*/ 54486 h 613429"/>
                  <a:gd name="connsiteX20" fmla="*/ 383790 w 443033"/>
                  <a:gd name="connsiteY20" fmla="*/ 75092 h 613429"/>
                  <a:gd name="connsiteX21" fmla="*/ 388942 w 443033"/>
                  <a:gd name="connsiteY21" fmla="*/ 100850 h 613429"/>
                  <a:gd name="connsiteX22" fmla="*/ 391517 w 443033"/>
                  <a:gd name="connsiteY22" fmla="*/ 121456 h 613429"/>
                  <a:gd name="connsiteX23" fmla="*/ 401820 w 443033"/>
                  <a:gd name="connsiteY23" fmla="*/ 147214 h 613429"/>
                  <a:gd name="connsiteX24" fmla="*/ 406972 w 443033"/>
                  <a:gd name="connsiteY24" fmla="*/ 191002 h 613429"/>
                  <a:gd name="connsiteX25" fmla="*/ 409548 w 443033"/>
                  <a:gd name="connsiteY25" fmla="*/ 216758 h 613429"/>
                  <a:gd name="connsiteX26" fmla="*/ 414700 w 443033"/>
                  <a:gd name="connsiteY26" fmla="*/ 276002 h 613429"/>
                  <a:gd name="connsiteX27" fmla="*/ 427578 w 443033"/>
                  <a:gd name="connsiteY27" fmla="*/ 417670 h 613429"/>
                  <a:gd name="connsiteX28" fmla="*/ 430154 w 443033"/>
                  <a:gd name="connsiteY28" fmla="*/ 471762 h 613429"/>
                  <a:gd name="connsiteX29" fmla="*/ 425002 w 443033"/>
                  <a:gd name="connsiteY29" fmla="*/ 461458 h 613429"/>
                  <a:gd name="connsiteX30" fmla="*/ 443033 w 443033"/>
                  <a:gd name="connsiteY30" fmla="*/ 613429 h 613429"/>
                  <a:gd name="connsiteX31" fmla="*/ 422427 w 443033"/>
                  <a:gd name="connsiteY31" fmla="*/ 579944 h 613429"/>
                  <a:gd name="connsiteX32" fmla="*/ 396669 w 443033"/>
                  <a:gd name="connsiteY32" fmla="*/ 531004 h 613429"/>
                  <a:gd name="connsiteX33" fmla="*/ 388942 w 443033"/>
                  <a:gd name="connsiteY33" fmla="*/ 502670 h 613429"/>
                  <a:gd name="connsiteX34" fmla="*/ 373487 w 443033"/>
                  <a:gd name="connsiteY34" fmla="*/ 469185 h 613429"/>
                  <a:gd name="connsiteX35" fmla="*/ 350305 w 443033"/>
                  <a:gd name="connsiteY35" fmla="*/ 438276 h 613429"/>
                  <a:gd name="connsiteX36" fmla="*/ 324547 w 443033"/>
                  <a:gd name="connsiteY36" fmla="*/ 417670 h 613429"/>
                  <a:gd name="connsiteX37" fmla="*/ 252425 w 443033"/>
                  <a:gd name="connsiteY37" fmla="*/ 389336 h 613429"/>
                  <a:gd name="connsiteX38" fmla="*/ 208637 w 443033"/>
                  <a:gd name="connsiteY38" fmla="*/ 384185 h 613429"/>
                  <a:gd name="connsiteX39" fmla="*/ 193183 w 443033"/>
                  <a:gd name="connsiteY39" fmla="*/ 379033 h 613429"/>
                  <a:gd name="connsiteX40" fmla="*/ 139091 w 443033"/>
                  <a:gd name="connsiteY40" fmla="*/ 376457 h 613429"/>
                  <a:gd name="connsiteX41" fmla="*/ 105606 w 443033"/>
                  <a:gd name="connsiteY41" fmla="*/ 394488 h 613429"/>
                  <a:gd name="connsiteX42" fmla="*/ 85000 w 443033"/>
                  <a:gd name="connsiteY42" fmla="*/ 407367 h 613429"/>
                  <a:gd name="connsiteX43" fmla="*/ 56667 w 443033"/>
                  <a:gd name="connsiteY43" fmla="*/ 427973 h 613429"/>
                  <a:gd name="connsiteX44" fmla="*/ 33485 w 443033"/>
                  <a:gd name="connsiteY44" fmla="*/ 435700 h 613429"/>
                  <a:gd name="connsiteX45" fmla="*/ 0 w 443033"/>
                  <a:gd name="connsiteY45" fmla="*/ 474337 h 613429"/>
                  <a:gd name="connsiteX0" fmla="*/ 0 w 443033"/>
                  <a:gd name="connsiteY0" fmla="*/ 476518 h 615610"/>
                  <a:gd name="connsiteX1" fmla="*/ 25757 w 443033"/>
                  <a:gd name="connsiteY1" fmla="*/ 381214 h 615610"/>
                  <a:gd name="connsiteX2" fmla="*/ 54091 w 443033"/>
                  <a:gd name="connsiteY2" fmla="*/ 252425 h 615610"/>
                  <a:gd name="connsiteX3" fmla="*/ 69545 w 443033"/>
                  <a:gd name="connsiteY3" fmla="*/ 188031 h 615610"/>
                  <a:gd name="connsiteX4" fmla="*/ 92727 w 443033"/>
                  <a:gd name="connsiteY4" fmla="*/ 131364 h 615610"/>
                  <a:gd name="connsiteX5" fmla="*/ 103031 w 443033"/>
                  <a:gd name="connsiteY5" fmla="*/ 115909 h 615610"/>
                  <a:gd name="connsiteX6" fmla="*/ 115909 w 443033"/>
                  <a:gd name="connsiteY6" fmla="*/ 85000 h 615610"/>
                  <a:gd name="connsiteX7" fmla="*/ 131364 w 443033"/>
                  <a:gd name="connsiteY7" fmla="*/ 61818 h 615610"/>
                  <a:gd name="connsiteX8" fmla="*/ 146819 w 443033"/>
                  <a:gd name="connsiteY8" fmla="*/ 48939 h 615610"/>
                  <a:gd name="connsiteX9" fmla="*/ 159698 w 443033"/>
                  <a:gd name="connsiteY9" fmla="*/ 38636 h 615610"/>
                  <a:gd name="connsiteX10" fmla="*/ 172576 w 443033"/>
                  <a:gd name="connsiteY10" fmla="*/ 33485 h 615610"/>
                  <a:gd name="connsiteX11" fmla="*/ 198334 w 443033"/>
                  <a:gd name="connsiteY11" fmla="*/ 23182 h 615610"/>
                  <a:gd name="connsiteX12" fmla="*/ 200910 w 443033"/>
                  <a:gd name="connsiteY12" fmla="*/ 12878 h 615610"/>
                  <a:gd name="connsiteX13" fmla="*/ 231819 w 443033"/>
                  <a:gd name="connsiteY13" fmla="*/ 5150 h 615610"/>
                  <a:gd name="connsiteX14" fmla="*/ 260152 w 443033"/>
                  <a:gd name="connsiteY14" fmla="*/ 2574 h 615610"/>
                  <a:gd name="connsiteX15" fmla="*/ 301365 w 443033"/>
                  <a:gd name="connsiteY15" fmla="*/ 12878 h 615610"/>
                  <a:gd name="connsiteX16" fmla="*/ 265304 w 443033"/>
                  <a:gd name="connsiteY16" fmla="*/ 0 h 615610"/>
                  <a:gd name="connsiteX17" fmla="*/ 334850 w 443033"/>
                  <a:gd name="connsiteY17" fmla="*/ 15454 h 615610"/>
                  <a:gd name="connsiteX18" fmla="*/ 355456 w 443033"/>
                  <a:gd name="connsiteY18" fmla="*/ 38636 h 615610"/>
                  <a:gd name="connsiteX19" fmla="*/ 368335 w 443033"/>
                  <a:gd name="connsiteY19" fmla="*/ 56667 h 615610"/>
                  <a:gd name="connsiteX20" fmla="*/ 383790 w 443033"/>
                  <a:gd name="connsiteY20" fmla="*/ 77273 h 615610"/>
                  <a:gd name="connsiteX21" fmla="*/ 388942 w 443033"/>
                  <a:gd name="connsiteY21" fmla="*/ 103031 h 615610"/>
                  <a:gd name="connsiteX22" fmla="*/ 391517 w 443033"/>
                  <a:gd name="connsiteY22" fmla="*/ 123637 h 615610"/>
                  <a:gd name="connsiteX23" fmla="*/ 401820 w 443033"/>
                  <a:gd name="connsiteY23" fmla="*/ 149395 h 615610"/>
                  <a:gd name="connsiteX24" fmla="*/ 406972 w 443033"/>
                  <a:gd name="connsiteY24" fmla="*/ 193183 h 615610"/>
                  <a:gd name="connsiteX25" fmla="*/ 409548 w 443033"/>
                  <a:gd name="connsiteY25" fmla="*/ 218939 h 615610"/>
                  <a:gd name="connsiteX26" fmla="*/ 414700 w 443033"/>
                  <a:gd name="connsiteY26" fmla="*/ 278183 h 615610"/>
                  <a:gd name="connsiteX27" fmla="*/ 427578 w 443033"/>
                  <a:gd name="connsiteY27" fmla="*/ 419851 h 615610"/>
                  <a:gd name="connsiteX28" fmla="*/ 430154 w 443033"/>
                  <a:gd name="connsiteY28" fmla="*/ 473943 h 615610"/>
                  <a:gd name="connsiteX29" fmla="*/ 425002 w 443033"/>
                  <a:gd name="connsiteY29" fmla="*/ 463639 h 615610"/>
                  <a:gd name="connsiteX30" fmla="*/ 443033 w 443033"/>
                  <a:gd name="connsiteY30" fmla="*/ 615610 h 615610"/>
                  <a:gd name="connsiteX31" fmla="*/ 422427 w 443033"/>
                  <a:gd name="connsiteY31" fmla="*/ 582125 h 615610"/>
                  <a:gd name="connsiteX32" fmla="*/ 396669 w 443033"/>
                  <a:gd name="connsiteY32" fmla="*/ 533185 h 615610"/>
                  <a:gd name="connsiteX33" fmla="*/ 388942 w 443033"/>
                  <a:gd name="connsiteY33" fmla="*/ 504851 h 615610"/>
                  <a:gd name="connsiteX34" fmla="*/ 373487 w 443033"/>
                  <a:gd name="connsiteY34" fmla="*/ 471366 h 615610"/>
                  <a:gd name="connsiteX35" fmla="*/ 350305 w 443033"/>
                  <a:gd name="connsiteY35" fmla="*/ 440457 h 615610"/>
                  <a:gd name="connsiteX36" fmla="*/ 324547 w 443033"/>
                  <a:gd name="connsiteY36" fmla="*/ 419851 h 615610"/>
                  <a:gd name="connsiteX37" fmla="*/ 252425 w 443033"/>
                  <a:gd name="connsiteY37" fmla="*/ 391517 h 615610"/>
                  <a:gd name="connsiteX38" fmla="*/ 208637 w 443033"/>
                  <a:gd name="connsiteY38" fmla="*/ 386366 h 615610"/>
                  <a:gd name="connsiteX39" fmla="*/ 193183 w 443033"/>
                  <a:gd name="connsiteY39" fmla="*/ 381214 h 615610"/>
                  <a:gd name="connsiteX40" fmla="*/ 139091 w 443033"/>
                  <a:gd name="connsiteY40" fmla="*/ 378638 h 615610"/>
                  <a:gd name="connsiteX41" fmla="*/ 105606 w 443033"/>
                  <a:gd name="connsiteY41" fmla="*/ 396669 h 615610"/>
                  <a:gd name="connsiteX42" fmla="*/ 85000 w 443033"/>
                  <a:gd name="connsiteY42" fmla="*/ 409548 h 615610"/>
                  <a:gd name="connsiteX43" fmla="*/ 56667 w 443033"/>
                  <a:gd name="connsiteY43" fmla="*/ 430154 h 615610"/>
                  <a:gd name="connsiteX44" fmla="*/ 33485 w 443033"/>
                  <a:gd name="connsiteY44" fmla="*/ 437881 h 615610"/>
                  <a:gd name="connsiteX45" fmla="*/ 0 w 443033"/>
                  <a:gd name="connsiteY45" fmla="*/ 476518 h 615610"/>
                  <a:gd name="connsiteX0" fmla="*/ 0 w 443033"/>
                  <a:gd name="connsiteY0" fmla="*/ 476808 h 615900"/>
                  <a:gd name="connsiteX1" fmla="*/ 25757 w 443033"/>
                  <a:gd name="connsiteY1" fmla="*/ 381504 h 615900"/>
                  <a:gd name="connsiteX2" fmla="*/ 54091 w 443033"/>
                  <a:gd name="connsiteY2" fmla="*/ 252715 h 615900"/>
                  <a:gd name="connsiteX3" fmla="*/ 69545 w 443033"/>
                  <a:gd name="connsiteY3" fmla="*/ 188321 h 615900"/>
                  <a:gd name="connsiteX4" fmla="*/ 92727 w 443033"/>
                  <a:gd name="connsiteY4" fmla="*/ 131654 h 615900"/>
                  <a:gd name="connsiteX5" fmla="*/ 103031 w 443033"/>
                  <a:gd name="connsiteY5" fmla="*/ 116199 h 615900"/>
                  <a:gd name="connsiteX6" fmla="*/ 115909 w 443033"/>
                  <a:gd name="connsiteY6" fmla="*/ 85290 h 615900"/>
                  <a:gd name="connsiteX7" fmla="*/ 131364 w 443033"/>
                  <a:gd name="connsiteY7" fmla="*/ 62108 h 615900"/>
                  <a:gd name="connsiteX8" fmla="*/ 146819 w 443033"/>
                  <a:gd name="connsiteY8" fmla="*/ 49229 h 615900"/>
                  <a:gd name="connsiteX9" fmla="*/ 159698 w 443033"/>
                  <a:gd name="connsiteY9" fmla="*/ 38926 h 615900"/>
                  <a:gd name="connsiteX10" fmla="*/ 172576 w 443033"/>
                  <a:gd name="connsiteY10" fmla="*/ 33775 h 615900"/>
                  <a:gd name="connsiteX11" fmla="*/ 198334 w 443033"/>
                  <a:gd name="connsiteY11" fmla="*/ 23472 h 615900"/>
                  <a:gd name="connsiteX12" fmla="*/ 200910 w 443033"/>
                  <a:gd name="connsiteY12" fmla="*/ 13168 h 615900"/>
                  <a:gd name="connsiteX13" fmla="*/ 231819 w 443033"/>
                  <a:gd name="connsiteY13" fmla="*/ 5440 h 615900"/>
                  <a:gd name="connsiteX14" fmla="*/ 260152 w 443033"/>
                  <a:gd name="connsiteY14" fmla="*/ 2864 h 615900"/>
                  <a:gd name="connsiteX15" fmla="*/ 309092 w 443033"/>
                  <a:gd name="connsiteY15" fmla="*/ 5441 h 615900"/>
                  <a:gd name="connsiteX16" fmla="*/ 265304 w 443033"/>
                  <a:gd name="connsiteY16" fmla="*/ 290 h 615900"/>
                  <a:gd name="connsiteX17" fmla="*/ 334850 w 443033"/>
                  <a:gd name="connsiteY17" fmla="*/ 15744 h 615900"/>
                  <a:gd name="connsiteX18" fmla="*/ 355456 w 443033"/>
                  <a:gd name="connsiteY18" fmla="*/ 38926 h 615900"/>
                  <a:gd name="connsiteX19" fmla="*/ 368335 w 443033"/>
                  <a:gd name="connsiteY19" fmla="*/ 56957 h 615900"/>
                  <a:gd name="connsiteX20" fmla="*/ 383790 w 443033"/>
                  <a:gd name="connsiteY20" fmla="*/ 77563 h 615900"/>
                  <a:gd name="connsiteX21" fmla="*/ 388942 w 443033"/>
                  <a:gd name="connsiteY21" fmla="*/ 103321 h 615900"/>
                  <a:gd name="connsiteX22" fmla="*/ 391517 w 443033"/>
                  <a:gd name="connsiteY22" fmla="*/ 123927 h 615900"/>
                  <a:gd name="connsiteX23" fmla="*/ 401820 w 443033"/>
                  <a:gd name="connsiteY23" fmla="*/ 149685 h 615900"/>
                  <a:gd name="connsiteX24" fmla="*/ 406972 w 443033"/>
                  <a:gd name="connsiteY24" fmla="*/ 193473 h 615900"/>
                  <a:gd name="connsiteX25" fmla="*/ 409548 w 443033"/>
                  <a:gd name="connsiteY25" fmla="*/ 219229 h 615900"/>
                  <a:gd name="connsiteX26" fmla="*/ 414700 w 443033"/>
                  <a:gd name="connsiteY26" fmla="*/ 278473 h 615900"/>
                  <a:gd name="connsiteX27" fmla="*/ 427578 w 443033"/>
                  <a:gd name="connsiteY27" fmla="*/ 420141 h 615900"/>
                  <a:gd name="connsiteX28" fmla="*/ 430154 w 443033"/>
                  <a:gd name="connsiteY28" fmla="*/ 474233 h 615900"/>
                  <a:gd name="connsiteX29" fmla="*/ 425002 w 443033"/>
                  <a:gd name="connsiteY29" fmla="*/ 463929 h 615900"/>
                  <a:gd name="connsiteX30" fmla="*/ 443033 w 443033"/>
                  <a:gd name="connsiteY30" fmla="*/ 615900 h 615900"/>
                  <a:gd name="connsiteX31" fmla="*/ 422427 w 443033"/>
                  <a:gd name="connsiteY31" fmla="*/ 582415 h 615900"/>
                  <a:gd name="connsiteX32" fmla="*/ 396669 w 443033"/>
                  <a:gd name="connsiteY32" fmla="*/ 533475 h 615900"/>
                  <a:gd name="connsiteX33" fmla="*/ 388942 w 443033"/>
                  <a:gd name="connsiteY33" fmla="*/ 505141 h 615900"/>
                  <a:gd name="connsiteX34" fmla="*/ 373487 w 443033"/>
                  <a:gd name="connsiteY34" fmla="*/ 471656 h 615900"/>
                  <a:gd name="connsiteX35" fmla="*/ 350305 w 443033"/>
                  <a:gd name="connsiteY35" fmla="*/ 440747 h 615900"/>
                  <a:gd name="connsiteX36" fmla="*/ 324547 w 443033"/>
                  <a:gd name="connsiteY36" fmla="*/ 420141 h 615900"/>
                  <a:gd name="connsiteX37" fmla="*/ 252425 w 443033"/>
                  <a:gd name="connsiteY37" fmla="*/ 391807 h 615900"/>
                  <a:gd name="connsiteX38" fmla="*/ 208637 w 443033"/>
                  <a:gd name="connsiteY38" fmla="*/ 386656 h 615900"/>
                  <a:gd name="connsiteX39" fmla="*/ 193183 w 443033"/>
                  <a:gd name="connsiteY39" fmla="*/ 381504 h 615900"/>
                  <a:gd name="connsiteX40" fmla="*/ 139091 w 443033"/>
                  <a:gd name="connsiteY40" fmla="*/ 378928 h 615900"/>
                  <a:gd name="connsiteX41" fmla="*/ 105606 w 443033"/>
                  <a:gd name="connsiteY41" fmla="*/ 396959 h 615900"/>
                  <a:gd name="connsiteX42" fmla="*/ 85000 w 443033"/>
                  <a:gd name="connsiteY42" fmla="*/ 409838 h 615900"/>
                  <a:gd name="connsiteX43" fmla="*/ 56667 w 443033"/>
                  <a:gd name="connsiteY43" fmla="*/ 430444 h 615900"/>
                  <a:gd name="connsiteX44" fmla="*/ 33485 w 443033"/>
                  <a:gd name="connsiteY44" fmla="*/ 438171 h 615900"/>
                  <a:gd name="connsiteX45" fmla="*/ 0 w 443033"/>
                  <a:gd name="connsiteY45" fmla="*/ 476808 h 615900"/>
                  <a:gd name="connsiteX0" fmla="*/ 0 w 443033"/>
                  <a:gd name="connsiteY0" fmla="*/ 476650 h 615742"/>
                  <a:gd name="connsiteX1" fmla="*/ 25757 w 443033"/>
                  <a:gd name="connsiteY1" fmla="*/ 381346 h 615742"/>
                  <a:gd name="connsiteX2" fmla="*/ 54091 w 443033"/>
                  <a:gd name="connsiteY2" fmla="*/ 252557 h 615742"/>
                  <a:gd name="connsiteX3" fmla="*/ 69545 w 443033"/>
                  <a:gd name="connsiteY3" fmla="*/ 188163 h 615742"/>
                  <a:gd name="connsiteX4" fmla="*/ 92727 w 443033"/>
                  <a:gd name="connsiteY4" fmla="*/ 131496 h 615742"/>
                  <a:gd name="connsiteX5" fmla="*/ 103031 w 443033"/>
                  <a:gd name="connsiteY5" fmla="*/ 116041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4850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14700 w 443033"/>
                  <a:gd name="connsiteY26" fmla="*/ 278315 h 615742"/>
                  <a:gd name="connsiteX27" fmla="*/ 427578 w 443033"/>
                  <a:gd name="connsiteY27" fmla="*/ 419983 h 615742"/>
                  <a:gd name="connsiteX28" fmla="*/ 430154 w 443033"/>
                  <a:gd name="connsiteY28" fmla="*/ 474075 h 615742"/>
                  <a:gd name="connsiteX29" fmla="*/ 425002 w 443033"/>
                  <a:gd name="connsiteY29" fmla="*/ 463771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8942 w 443033"/>
                  <a:gd name="connsiteY33" fmla="*/ 504983 h 615742"/>
                  <a:gd name="connsiteX34" fmla="*/ 373487 w 443033"/>
                  <a:gd name="connsiteY34" fmla="*/ 471498 h 615742"/>
                  <a:gd name="connsiteX35" fmla="*/ 350305 w 443033"/>
                  <a:gd name="connsiteY35" fmla="*/ 440589 h 615742"/>
                  <a:gd name="connsiteX36" fmla="*/ 324547 w 443033"/>
                  <a:gd name="connsiteY36" fmla="*/ 419983 h 615742"/>
                  <a:gd name="connsiteX37" fmla="*/ 252425 w 443033"/>
                  <a:gd name="connsiteY37" fmla="*/ 391649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9091 w 443033"/>
                  <a:gd name="connsiteY40" fmla="*/ 378770 h 615742"/>
                  <a:gd name="connsiteX41" fmla="*/ 105606 w 443033"/>
                  <a:gd name="connsiteY41" fmla="*/ 396801 h 615742"/>
                  <a:gd name="connsiteX42" fmla="*/ 85000 w 443033"/>
                  <a:gd name="connsiteY42" fmla="*/ 409680 h 615742"/>
                  <a:gd name="connsiteX43" fmla="*/ 56667 w 443033"/>
                  <a:gd name="connsiteY43" fmla="*/ 430286 h 615742"/>
                  <a:gd name="connsiteX44" fmla="*/ 33485 w 443033"/>
                  <a:gd name="connsiteY44" fmla="*/ 438013 h 615742"/>
                  <a:gd name="connsiteX45" fmla="*/ 0 w 443033"/>
                  <a:gd name="connsiteY45" fmla="*/ 476650 h 615742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3031 w 443033"/>
                  <a:gd name="connsiteY5" fmla="*/ 116585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2426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13789 w 443033"/>
                  <a:gd name="connsiteY12" fmla="*/ 10434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8638 w 443033"/>
                  <a:gd name="connsiteY12" fmla="*/ 5282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32275 w 443033"/>
                  <a:gd name="connsiteY17" fmla="*/ 12929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63600 w 443033"/>
                  <a:gd name="connsiteY9" fmla="*/ 28826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4339 h 613431"/>
                  <a:gd name="connsiteX1" fmla="*/ 30909 w 443033"/>
                  <a:gd name="connsiteY1" fmla="*/ 376459 h 613431"/>
                  <a:gd name="connsiteX2" fmla="*/ 61818 w 443033"/>
                  <a:gd name="connsiteY2" fmla="*/ 250246 h 613431"/>
                  <a:gd name="connsiteX3" fmla="*/ 77273 w 443033"/>
                  <a:gd name="connsiteY3" fmla="*/ 183276 h 613431"/>
                  <a:gd name="connsiteX4" fmla="*/ 92727 w 443033"/>
                  <a:gd name="connsiteY4" fmla="*/ 129185 h 613431"/>
                  <a:gd name="connsiteX5" fmla="*/ 100455 w 443033"/>
                  <a:gd name="connsiteY5" fmla="*/ 111154 h 613431"/>
                  <a:gd name="connsiteX6" fmla="*/ 115909 w 443033"/>
                  <a:gd name="connsiteY6" fmla="*/ 82821 h 613431"/>
                  <a:gd name="connsiteX7" fmla="*/ 131364 w 443033"/>
                  <a:gd name="connsiteY7" fmla="*/ 59639 h 613431"/>
                  <a:gd name="connsiteX8" fmla="*/ 146819 w 443033"/>
                  <a:gd name="connsiteY8" fmla="*/ 46760 h 613431"/>
                  <a:gd name="connsiteX9" fmla="*/ 163600 w 443033"/>
                  <a:gd name="connsiteY9" fmla="*/ 29172 h 613431"/>
                  <a:gd name="connsiteX10" fmla="*/ 179054 w 443033"/>
                  <a:gd name="connsiteY10" fmla="*/ 21003 h 613431"/>
                  <a:gd name="connsiteX11" fmla="*/ 182879 w 443033"/>
                  <a:gd name="connsiteY11" fmla="*/ 13275 h 613431"/>
                  <a:gd name="connsiteX12" fmla="*/ 208638 w 443033"/>
                  <a:gd name="connsiteY12" fmla="*/ 2971 h 613431"/>
                  <a:gd name="connsiteX13" fmla="*/ 228801 w 443033"/>
                  <a:gd name="connsiteY13" fmla="*/ 18060 h 613431"/>
                  <a:gd name="connsiteX14" fmla="*/ 260152 w 443033"/>
                  <a:gd name="connsiteY14" fmla="*/ 395 h 613431"/>
                  <a:gd name="connsiteX15" fmla="*/ 303940 w 443033"/>
                  <a:gd name="connsiteY15" fmla="*/ 5548 h 613431"/>
                  <a:gd name="connsiteX16" fmla="*/ 265304 w 443033"/>
                  <a:gd name="connsiteY16" fmla="*/ 2973 h 613431"/>
                  <a:gd name="connsiteX17" fmla="*/ 329699 w 443033"/>
                  <a:gd name="connsiteY17" fmla="*/ 15850 h 613431"/>
                  <a:gd name="connsiteX18" fmla="*/ 355456 w 443033"/>
                  <a:gd name="connsiteY18" fmla="*/ 36457 h 613431"/>
                  <a:gd name="connsiteX19" fmla="*/ 368335 w 443033"/>
                  <a:gd name="connsiteY19" fmla="*/ 54488 h 613431"/>
                  <a:gd name="connsiteX20" fmla="*/ 383790 w 443033"/>
                  <a:gd name="connsiteY20" fmla="*/ 75094 h 613431"/>
                  <a:gd name="connsiteX21" fmla="*/ 394093 w 443033"/>
                  <a:gd name="connsiteY21" fmla="*/ 98276 h 613431"/>
                  <a:gd name="connsiteX22" fmla="*/ 399245 w 443033"/>
                  <a:gd name="connsiteY22" fmla="*/ 121458 h 613431"/>
                  <a:gd name="connsiteX23" fmla="*/ 401820 w 443033"/>
                  <a:gd name="connsiteY23" fmla="*/ 147216 h 613431"/>
                  <a:gd name="connsiteX24" fmla="*/ 408663 w 443033"/>
                  <a:gd name="connsiteY24" fmla="*/ 189313 h 613431"/>
                  <a:gd name="connsiteX25" fmla="*/ 412124 w 443033"/>
                  <a:gd name="connsiteY25" fmla="*/ 211608 h 613431"/>
                  <a:gd name="connsiteX26" fmla="*/ 416391 w 443033"/>
                  <a:gd name="connsiteY26" fmla="*/ 296610 h 613431"/>
                  <a:gd name="connsiteX27" fmla="*/ 424118 w 443033"/>
                  <a:gd name="connsiteY27" fmla="*/ 415539 h 613431"/>
                  <a:gd name="connsiteX28" fmla="*/ 430154 w 443033"/>
                  <a:gd name="connsiteY28" fmla="*/ 471764 h 613431"/>
                  <a:gd name="connsiteX29" fmla="*/ 430153 w 443033"/>
                  <a:gd name="connsiteY29" fmla="*/ 476914 h 613431"/>
                  <a:gd name="connsiteX30" fmla="*/ 443033 w 443033"/>
                  <a:gd name="connsiteY30" fmla="*/ 613431 h 613431"/>
                  <a:gd name="connsiteX31" fmla="*/ 422427 w 443033"/>
                  <a:gd name="connsiteY31" fmla="*/ 579946 h 613431"/>
                  <a:gd name="connsiteX32" fmla="*/ 396669 w 443033"/>
                  <a:gd name="connsiteY32" fmla="*/ 531006 h 613431"/>
                  <a:gd name="connsiteX33" fmla="*/ 386367 w 443033"/>
                  <a:gd name="connsiteY33" fmla="*/ 505248 h 613431"/>
                  <a:gd name="connsiteX34" fmla="*/ 368336 w 443033"/>
                  <a:gd name="connsiteY34" fmla="*/ 482066 h 613431"/>
                  <a:gd name="connsiteX35" fmla="*/ 345153 w 443033"/>
                  <a:gd name="connsiteY35" fmla="*/ 456308 h 613431"/>
                  <a:gd name="connsiteX36" fmla="*/ 314244 w 443033"/>
                  <a:gd name="connsiteY36" fmla="*/ 430551 h 613431"/>
                  <a:gd name="connsiteX37" fmla="*/ 252425 w 443033"/>
                  <a:gd name="connsiteY37" fmla="*/ 397065 h 613431"/>
                  <a:gd name="connsiteX38" fmla="*/ 208637 w 443033"/>
                  <a:gd name="connsiteY38" fmla="*/ 384187 h 613431"/>
                  <a:gd name="connsiteX39" fmla="*/ 193183 w 443033"/>
                  <a:gd name="connsiteY39" fmla="*/ 379035 h 613431"/>
                  <a:gd name="connsiteX40" fmla="*/ 136515 w 443033"/>
                  <a:gd name="connsiteY40" fmla="*/ 379035 h 613431"/>
                  <a:gd name="connsiteX41" fmla="*/ 105606 w 443033"/>
                  <a:gd name="connsiteY41" fmla="*/ 394490 h 613431"/>
                  <a:gd name="connsiteX42" fmla="*/ 82424 w 443033"/>
                  <a:gd name="connsiteY42" fmla="*/ 402218 h 613431"/>
                  <a:gd name="connsiteX43" fmla="*/ 48940 w 443033"/>
                  <a:gd name="connsiteY43" fmla="*/ 422823 h 613431"/>
                  <a:gd name="connsiteX44" fmla="*/ 20606 w 443033"/>
                  <a:gd name="connsiteY44" fmla="*/ 451156 h 613431"/>
                  <a:gd name="connsiteX45" fmla="*/ 0 w 443033"/>
                  <a:gd name="connsiteY45" fmla="*/ 474339 h 613431"/>
                  <a:gd name="connsiteX0" fmla="*/ 0 w 443033"/>
                  <a:gd name="connsiteY0" fmla="*/ 473988 h 613080"/>
                  <a:gd name="connsiteX1" fmla="*/ 30909 w 443033"/>
                  <a:gd name="connsiteY1" fmla="*/ 376108 h 613080"/>
                  <a:gd name="connsiteX2" fmla="*/ 61818 w 443033"/>
                  <a:gd name="connsiteY2" fmla="*/ 249895 h 613080"/>
                  <a:gd name="connsiteX3" fmla="*/ 77273 w 443033"/>
                  <a:gd name="connsiteY3" fmla="*/ 182925 h 613080"/>
                  <a:gd name="connsiteX4" fmla="*/ 92727 w 443033"/>
                  <a:gd name="connsiteY4" fmla="*/ 128834 h 613080"/>
                  <a:gd name="connsiteX5" fmla="*/ 100455 w 443033"/>
                  <a:gd name="connsiteY5" fmla="*/ 110803 h 613080"/>
                  <a:gd name="connsiteX6" fmla="*/ 115909 w 443033"/>
                  <a:gd name="connsiteY6" fmla="*/ 82470 h 613080"/>
                  <a:gd name="connsiteX7" fmla="*/ 131364 w 443033"/>
                  <a:gd name="connsiteY7" fmla="*/ 59288 h 613080"/>
                  <a:gd name="connsiteX8" fmla="*/ 146819 w 443033"/>
                  <a:gd name="connsiteY8" fmla="*/ 46409 h 613080"/>
                  <a:gd name="connsiteX9" fmla="*/ 163600 w 443033"/>
                  <a:gd name="connsiteY9" fmla="*/ 28821 h 613080"/>
                  <a:gd name="connsiteX10" fmla="*/ 179054 w 443033"/>
                  <a:gd name="connsiteY10" fmla="*/ 20652 h 613080"/>
                  <a:gd name="connsiteX11" fmla="*/ 182879 w 443033"/>
                  <a:gd name="connsiteY11" fmla="*/ 12924 h 613080"/>
                  <a:gd name="connsiteX12" fmla="*/ 208638 w 443033"/>
                  <a:gd name="connsiteY12" fmla="*/ 2620 h 613080"/>
                  <a:gd name="connsiteX13" fmla="*/ 228801 w 443033"/>
                  <a:gd name="connsiteY13" fmla="*/ 8656 h 613080"/>
                  <a:gd name="connsiteX14" fmla="*/ 260152 w 443033"/>
                  <a:gd name="connsiteY14" fmla="*/ 44 h 613080"/>
                  <a:gd name="connsiteX15" fmla="*/ 303940 w 443033"/>
                  <a:gd name="connsiteY15" fmla="*/ 5197 h 613080"/>
                  <a:gd name="connsiteX16" fmla="*/ 265304 w 443033"/>
                  <a:gd name="connsiteY16" fmla="*/ 2622 h 613080"/>
                  <a:gd name="connsiteX17" fmla="*/ 329699 w 443033"/>
                  <a:gd name="connsiteY17" fmla="*/ 15499 h 613080"/>
                  <a:gd name="connsiteX18" fmla="*/ 355456 w 443033"/>
                  <a:gd name="connsiteY18" fmla="*/ 36106 h 613080"/>
                  <a:gd name="connsiteX19" fmla="*/ 368335 w 443033"/>
                  <a:gd name="connsiteY19" fmla="*/ 54137 h 613080"/>
                  <a:gd name="connsiteX20" fmla="*/ 383790 w 443033"/>
                  <a:gd name="connsiteY20" fmla="*/ 74743 h 613080"/>
                  <a:gd name="connsiteX21" fmla="*/ 394093 w 443033"/>
                  <a:gd name="connsiteY21" fmla="*/ 97925 h 613080"/>
                  <a:gd name="connsiteX22" fmla="*/ 399245 w 443033"/>
                  <a:gd name="connsiteY22" fmla="*/ 121107 h 613080"/>
                  <a:gd name="connsiteX23" fmla="*/ 401820 w 443033"/>
                  <a:gd name="connsiteY23" fmla="*/ 146865 h 613080"/>
                  <a:gd name="connsiteX24" fmla="*/ 408663 w 443033"/>
                  <a:gd name="connsiteY24" fmla="*/ 188962 h 613080"/>
                  <a:gd name="connsiteX25" fmla="*/ 412124 w 443033"/>
                  <a:gd name="connsiteY25" fmla="*/ 211257 h 613080"/>
                  <a:gd name="connsiteX26" fmla="*/ 416391 w 443033"/>
                  <a:gd name="connsiteY26" fmla="*/ 296259 h 613080"/>
                  <a:gd name="connsiteX27" fmla="*/ 424118 w 443033"/>
                  <a:gd name="connsiteY27" fmla="*/ 415188 h 613080"/>
                  <a:gd name="connsiteX28" fmla="*/ 430154 w 443033"/>
                  <a:gd name="connsiteY28" fmla="*/ 471413 h 613080"/>
                  <a:gd name="connsiteX29" fmla="*/ 430153 w 443033"/>
                  <a:gd name="connsiteY29" fmla="*/ 476563 h 613080"/>
                  <a:gd name="connsiteX30" fmla="*/ 443033 w 443033"/>
                  <a:gd name="connsiteY30" fmla="*/ 613080 h 613080"/>
                  <a:gd name="connsiteX31" fmla="*/ 422427 w 443033"/>
                  <a:gd name="connsiteY31" fmla="*/ 579595 h 613080"/>
                  <a:gd name="connsiteX32" fmla="*/ 396669 w 443033"/>
                  <a:gd name="connsiteY32" fmla="*/ 530655 h 613080"/>
                  <a:gd name="connsiteX33" fmla="*/ 386367 w 443033"/>
                  <a:gd name="connsiteY33" fmla="*/ 504897 h 613080"/>
                  <a:gd name="connsiteX34" fmla="*/ 368336 w 443033"/>
                  <a:gd name="connsiteY34" fmla="*/ 481715 h 613080"/>
                  <a:gd name="connsiteX35" fmla="*/ 345153 w 443033"/>
                  <a:gd name="connsiteY35" fmla="*/ 455957 h 613080"/>
                  <a:gd name="connsiteX36" fmla="*/ 314244 w 443033"/>
                  <a:gd name="connsiteY36" fmla="*/ 430200 h 613080"/>
                  <a:gd name="connsiteX37" fmla="*/ 252425 w 443033"/>
                  <a:gd name="connsiteY37" fmla="*/ 396714 h 613080"/>
                  <a:gd name="connsiteX38" fmla="*/ 208637 w 443033"/>
                  <a:gd name="connsiteY38" fmla="*/ 383836 h 613080"/>
                  <a:gd name="connsiteX39" fmla="*/ 193183 w 443033"/>
                  <a:gd name="connsiteY39" fmla="*/ 378684 h 613080"/>
                  <a:gd name="connsiteX40" fmla="*/ 136515 w 443033"/>
                  <a:gd name="connsiteY40" fmla="*/ 378684 h 613080"/>
                  <a:gd name="connsiteX41" fmla="*/ 105606 w 443033"/>
                  <a:gd name="connsiteY41" fmla="*/ 394139 h 613080"/>
                  <a:gd name="connsiteX42" fmla="*/ 82424 w 443033"/>
                  <a:gd name="connsiteY42" fmla="*/ 401867 h 613080"/>
                  <a:gd name="connsiteX43" fmla="*/ 48940 w 443033"/>
                  <a:gd name="connsiteY43" fmla="*/ 422472 h 613080"/>
                  <a:gd name="connsiteX44" fmla="*/ 20606 w 443033"/>
                  <a:gd name="connsiteY44" fmla="*/ 450805 h 613080"/>
                  <a:gd name="connsiteX45" fmla="*/ 0 w 443033"/>
                  <a:gd name="connsiteY45" fmla="*/ 473988 h 613080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208638 w 443033"/>
                  <a:gd name="connsiteY12" fmla="*/ 2628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199585 w 443033"/>
                  <a:gd name="connsiteY12" fmla="*/ 5646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68322 w 443033"/>
                  <a:gd name="connsiteY16" fmla="*/ 9571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9385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8462 w 443033"/>
                  <a:gd name="connsiteY31" fmla="*/ 568437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3033" h="613993">
                    <a:moveTo>
                      <a:pt x="0" y="474901"/>
                    </a:moveTo>
                    <a:lnTo>
                      <a:pt x="30909" y="377021"/>
                    </a:lnTo>
                    <a:lnTo>
                      <a:pt x="61818" y="250808"/>
                    </a:lnTo>
                    <a:lnTo>
                      <a:pt x="77273" y="183838"/>
                    </a:lnTo>
                    <a:lnTo>
                      <a:pt x="92727" y="129747"/>
                    </a:lnTo>
                    <a:lnTo>
                      <a:pt x="100455" y="111716"/>
                    </a:lnTo>
                    <a:lnTo>
                      <a:pt x="115909" y="83383"/>
                    </a:lnTo>
                    <a:lnTo>
                      <a:pt x="131364" y="60201"/>
                    </a:lnTo>
                    <a:lnTo>
                      <a:pt x="146819" y="47322"/>
                    </a:lnTo>
                    <a:lnTo>
                      <a:pt x="163600" y="29734"/>
                    </a:lnTo>
                    <a:cubicBezTo>
                      <a:pt x="167893" y="28017"/>
                      <a:pt x="175841" y="24214"/>
                      <a:pt x="179054" y="21565"/>
                    </a:cubicBezTo>
                    <a:cubicBezTo>
                      <a:pt x="182267" y="18916"/>
                      <a:pt x="182020" y="18130"/>
                      <a:pt x="182879" y="13837"/>
                    </a:cubicBezTo>
                    <a:lnTo>
                      <a:pt x="199585" y="6551"/>
                    </a:lnTo>
                    <a:cubicBezTo>
                      <a:pt x="206454" y="6551"/>
                      <a:pt x="224743" y="1448"/>
                      <a:pt x="234837" y="516"/>
                    </a:cubicBezTo>
                    <a:cubicBezTo>
                      <a:pt x="244931" y="-416"/>
                      <a:pt x="248635" y="25"/>
                      <a:pt x="260152" y="957"/>
                    </a:cubicBezTo>
                    <a:cubicBezTo>
                      <a:pt x="271669" y="1889"/>
                      <a:pt x="301069" y="6183"/>
                      <a:pt x="303940" y="6110"/>
                    </a:cubicBezTo>
                    <a:cubicBezTo>
                      <a:pt x="306811" y="6037"/>
                      <a:pt x="273083" y="-1200"/>
                      <a:pt x="277376" y="517"/>
                    </a:cubicBezTo>
                    <a:cubicBezTo>
                      <a:pt x="281669" y="2234"/>
                      <a:pt x="306517" y="11261"/>
                      <a:pt x="329699" y="16412"/>
                    </a:cubicBezTo>
                    <a:lnTo>
                      <a:pt x="355456" y="37019"/>
                    </a:lnTo>
                    <a:lnTo>
                      <a:pt x="368335" y="55050"/>
                    </a:lnTo>
                    <a:lnTo>
                      <a:pt x="383790" y="75656"/>
                    </a:lnTo>
                    <a:lnTo>
                      <a:pt x="394093" y="98838"/>
                    </a:lnTo>
                    <a:lnTo>
                      <a:pt x="399245" y="122020"/>
                    </a:lnTo>
                    <a:lnTo>
                      <a:pt x="401820" y="147778"/>
                    </a:lnTo>
                    <a:lnTo>
                      <a:pt x="408663" y="189875"/>
                    </a:lnTo>
                    <a:lnTo>
                      <a:pt x="412124" y="212170"/>
                    </a:lnTo>
                    <a:lnTo>
                      <a:pt x="416391" y="297172"/>
                    </a:lnTo>
                    <a:lnTo>
                      <a:pt x="424118" y="416101"/>
                    </a:lnTo>
                    <a:cubicBezTo>
                      <a:pt x="425835" y="423828"/>
                      <a:pt x="429148" y="462097"/>
                      <a:pt x="430154" y="472326"/>
                    </a:cubicBezTo>
                    <a:cubicBezTo>
                      <a:pt x="431160" y="482555"/>
                      <a:pt x="430153" y="471285"/>
                      <a:pt x="430153" y="477476"/>
                    </a:cubicBezTo>
                    <a:lnTo>
                      <a:pt x="443033" y="613993"/>
                    </a:lnTo>
                    <a:lnTo>
                      <a:pt x="428462" y="568437"/>
                    </a:lnTo>
                    <a:lnTo>
                      <a:pt x="402705" y="531568"/>
                    </a:lnTo>
                    <a:lnTo>
                      <a:pt x="386367" y="505810"/>
                    </a:lnTo>
                    <a:lnTo>
                      <a:pt x="368336" y="482628"/>
                    </a:lnTo>
                    <a:lnTo>
                      <a:pt x="345153" y="456870"/>
                    </a:lnTo>
                    <a:lnTo>
                      <a:pt x="314244" y="431113"/>
                    </a:lnTo>
                    <a:lnTo>
                      <a:pt x="252425" y="397627"/>
                    </a:lnTo>
                    <a:lnTo>
                      <a:pt x="208637" y="384749"/>
                    </a:lnTo>
                    <a:lnTo>
                      <a:pt x="193183" y="379597"/>
                    </a:lnTo>
                    <a:lnTo>
                      <a:pt x="136515" y="379597"/>
                    </a:lnTo>
                    <a:lnTo>
                      <a:pt x="105606" y="395052"/>
                    </a:lnTo>
                    <a:lnTo>
                      <a:pt x="82424" y="402780"/>
                    </a:lnTo>
                    <a:lnTo>
                      <a:pt x="48940" y="423385"/>
                    </a:lnTo>
                    <a:lnTo>
                      <a:pt x="20606" y="451718"/>
                    </a:lnTo>
                    <a:lnTo>
                      <a:pt x="0" y="47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6419A690-CC0F-4BB0-B093-8851AC373D1B}"/>
                  </a:ext>
                </a:extLst>
              </p:cNvPr>
              <p:cNvSpPr/>
              <p:nvPr/>
            </p:nvSpPr>
            <p:spPr>
              <a:xfrm>
                <a:off x="873211" y="3360759"/>
                <a:ext cx="730537" cy="1124942"/>
              </a:xfrm>
              <a:custGeom>
                <a:avLst/>
                <a:gdLst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8531 w 739366"/>
                  <a:gd name="connsiteY16" fmla="*/ 15090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08641 w 739366"/>
                  <a:gd name="connsiteY47" fmla="*/ 884223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90535 w 739366"/>
                  <a:gd name="connsiteY46" fmla="*/ 857062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5624 w 739366"/>
                  <a:gd name="connsiteY46" fmla="*/ 848008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7 w 739366"/>
                  <a:gd name="connsiteY25" fmla="*/ 144856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6858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15089 w 739366"/>
                  <a:gd name="connsiteY41" fmla="*/ 666939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15089 w 736348"/>
                  <a:gd name="connsiteY42" fmla="*/ 721260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36761 w 736348"/>
                  <a:gd name="connsiteY94" fmla="*/ 277640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6035 w 736348"/>
                  <a:gd name="connsiteY34" fmla="*/ 431549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670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6884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5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2550 w 736348"/>
                  <a:gd name="connsiteY21" fmla="*/ 69410 h 1128666"/>
                  <a:gd name="connsiteX22" fmla="*/ 238408 w 736348"/>
                  <a:gd name="connsiteY22" fmla="*/ 84500 h 1128666"/>
                  <a:gd name="connsiteX23" fmla="*/ 214264 w 736348"/>
                  <a:gd name="connsiteY23" fmla="*/ 114677 h 1128666"/>
                  <a:gd name="connsiteX24" fmla="*/ 184086 w 736348"/>
                  <a:gd name="connsiteY24" fmla="*/ 138820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102606 w 736348"/>
                  <a:gd name="connsiteY28" fmla="*/ 238409 h 1128666"/>
                  <a:gd name="connsiteX29" fmla="*/ 81480 w 736348"/>
                  <a:gd name="connsiteY29" fmla="*/ 256516 h 1128666"/>
                  <a:gd name="connsiteX30" fmla="*/ 60355 w 736348"/>
                  <a:gd name="connsiteY30" fmla="*/ 292729 h 1128666"/>
                  <a:gd name="connsiteX31" fmla="*/ 42249 w 736348"/>
                  <a:gd name="connsiteY31" fmla="*/ 337998 h 1128666"/>
                  <a:gd name="connsiteX32" fmla="*/ 24142 w 736348"/>
                  <a:gd name="connsiteY32" fmla="*/ 383264 h 1128666"/>
                  <a:gd name="connsiteX33" fmla="*/ 24142 w 736348"/>
                  <a:gd name="connsiteY33" fmla="*/ 392318 h 1128666"/>
                  <a:gd name="connsiteX34" fmla="*/ 21124 w 736348"/>
                  <a:gd name="connsiteY34" fmla="*/ 425513 h 1128666"/>
                  <a:gd name="connsiteX35" fmla="*/ 15089 w 736348"/>
                  <a:gd name="connsiteY35" fmla="*/ 458709 h 1128666"/>
                  <a:gd name="connsiteX36" fmla="*/ 9053 w 736348"/>
                  <a:gd name="connsiteY36" fmla="*/ 497941 h 1128666"/>
                  <a:gd name="connsiteX37" fmla="*/ 9053 w 736348"/>
                  <a:gd name="connsiteY37" fmla="*/ 546226 h 1128666"/>
                  <a:gd name="connsiteX38" fmla="*/ 6035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6260 w 730537"/>
                  <a:gd name="connsiteY41" fmla="*/ 666939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8688 w 730537"/>
                  <a:gd name="connsiteY45" fmla="*/ 823865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69634 w 730537"/>
                  <a:gd name="connsiteY45" fmla="*/ 814812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16595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24218 w 730537"/>
                  <a:gd name="connsiteY58" fmla="*/ 1119141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93366 w 730537"/>
                  <a:gd name="connsiteY75" fmla="*/ 697117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11554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0537" h="1124942">
                    <a:moveTo>
                      <a:pt x="710685" y="296857"/>
                    </a:moveTo>
                    <a:lnTo>
                      <a:pt x="730537" y="246660"/>
                    </a:lnTo>
                    <a:lnTo>
                      <a:pt x="730537" y="204411"/>
                    </a:lnTo>
                    <a:lnTo>
                      <a:pt x="727519" y="186304"/>
                    </a:lnTo>
                    <a:lnTo>
                      <a:pt x="715448" y="159143"/>
                    </a:lnTo>
                    <a:lnTo>
                      <a:pt x="688288" y="131983"/>
                    </a:lnTo>
                    <a:lnTo>
                      <a:pt x="676216" y="107840"/>
                    </a:lnTo>
                    <a:lnTo>
                      <a:pt x="661127" y="92751"/>
                    </a:lnTo>
                    <a:lnTo>
                      <a:pt x="649056" y="71627"/>
                    </a:lnTo>
                    <a:lnTo>
                      <a:pt x="609824" y="47485"/>
                    </a:lnTo>
                    <a:lnTo>
                      <a:pt x="579646" y="32395"/>
                    </a:lnTo>
                    <a:lnTo>
                      <a:pt x="552486" y="23342"/>
                    </a:lnTo>
                    <a:lnTo>
                      <a:pt x="540414" y="11270"/>
                    </a:lnTo>
                    <a:lnTo>
                      <a:pt x="510874" y="0"/>
                    </a:lnTo>
                    <a:lnTo>
                      <a:pt x="483076" y="5234"/>
                    </a:lnTo>
                    <a:lnTo>
                      <a:pt x="449880" y="5234"/>
                    </a:lnTo>
                    <a:lnTo>
                      <a:pt x="413667" y="8253"/>
                    </a:lnTo>
                    <a:lnTo>
                      <a:pt x="374434" y="23341"/>
                    </a:lnTo>
                    <a:lnTo>
                      <a:pt x="341238" y="29377"/>
                    </a:lnTo>
                    <a:lnTo>
                      <a:pt x="305025" y="41448"/>
                    </a:lnTo>
                    <a:lnTo>
                      <a:pt x="274846" y="62573"/>
                    </a:lnTo>
                    <a:cubicBezTo>
                      <a:pt x="266798" y="68106"/>
                      <a:pt x="260763" y="75650"/>
                      <a:pt x="256739" y="74644"/>
                    </a:cubicBezTo>
                    <a:lnTo>
                      <a:pt x="232597" y="89734"/>
                    </a:lnTo>
                    <a:lnTo>
                      <a:pt x="208453" y="113875"/>
                    </a:lnTo>
                    <a:cubicBezTo>
                      <a:pt x="195376" y="124941"/>
                      <a:pt x="186138" y="137409"/>
                      <a:pt x="178275" y="144054"/>
                    </a:cubicBezTo>
                    <a:cubicBezTo>
                      <a:pt x="170412" y="150699"/>
                      <a:pt x="168027" y="147313"/>
                      <a:pt x="161276" y="153745"/>
                    </a:cubicBezTo>
                    <a:cubicBezTo>
                      <a:pt x="154525" y="160177"/>
                      <a:pt x="151854" y="170578"/>
                      <a:pt x="137771" y="182649"/>
                    </a:cubicBezTo>
                    <a:cubicBezTo>
                      <a:pt x="127712" y="191703"/>
                      <a:pt x="118712" y="200281"/>
                      <a:pt x="111883" y="210447"/>
                    </a:cubicBezTo>
                    <a:cubicBezTo>
                      <a:pt x="105054" y="220613"/>
                      <a:pt x="105848" y="233584"/>
                      <a:pt x="96795" y="243643"/>
                    </a:cubicBezTo>
                    <a:lnTo>
                      <a:pt x="78050" y="266513"/>
                    </a:lnTo>
                    <a:lnTo>
                      <a:pt x="54544" y="297963"/>
                    </a:lnTo>
                    <a:lnTo>
                      <a:pt x="36438" y="343232"/>
                    </a:lnTo>
                    <a:cubicBezTo>
                      <a:pt x="31408" y="353291"/>
                      <a:pt x="23730" y="379445"/>
                      <a:pt x="20712" y="388498"/>
                    </a:cubicBezTo>
                    <a:cubicBezTo>
                      <a:pt x="17694" y="397551"/>
                      <a:pt x="21349" y="383469"/>
                      <a:pt x="18331" y="397552"/>
                    </a:cubicBezTo>
                    <a:lnTo>
                      <a:pt x="15313" y="430747"/>
                    </a:lnTo>
                    <a:lnTo>
                      <a:pt x="9278" y="463943"/>
                    </a:lnTo>
                    <a:lnTo>
                      <a:pt x="3242" y="503175"/>
                    </a:lnTo>
                    <a:cubicBezTo>
                      <a:pt x="224" y="519270"/>
                      <a:pt x="3745" y="538886"/>
                      <a:pt x="3242" y="551460"/>
                    </a:cubicBezTo>
                    <a:cubicBezTo>
                      <a:pt x="2739" y="564034"/>
                      <a:pt x="727" y="568562"/>
                      <a:pt x="224" y="578621"/>
                    </a:cubicBezTo>
                    <a:cubicBezTo>
                      <a:pt x="-279" y="588680"/>
                      <a:pt x="225" y="602764"/>
                      <a:pt x="225" y="611817"/>
                    </a:cubicBezTo>
                    <a:cubicBezTo>
                      <a:pt x="225" y="618858"/>
                      <a:pt x="9277" y="627644"/>
                      <a:pt x="9277" y="634685"/>
                    </a:cubicBezTo>
                    <a:cubicBezTo>
                      <a:pt x="9490" y="648187"/>
                      <a:pt x="9702" y="661689"/>
                      <a:pt x="9915" y="675191"/>
                    </a:cubicBezTo>
                    <a:lnTo>
                      <a:pt x="33420" y="738565"/>
                    </a:lnTo>
                    <a:lnTo>
                      <a:pt x="57398" y="775415"/>
                    </a:lnTo>
                    <a:lnTo>
                      <a:pt x="63598" y="810992"/>
                    </a:lnTo>
                    <a:lnTo>
                      <a:pt x="87104" y="834499"/>
                    </a:lnTo>
                    <a:lnTo>
                      <a:pt x="99813" y="865314"/>
                    </a:lnTo>
                    <a:lnTo>
                      <a:pt x="114901" y="883422"/>
                    </a:lnTo>
                    <a:lnTo>
                      <a:pt x="136027" y="910580"/>
                    </a:lnTo>
                    <a:lnTo>
                      <a:pt x="181294" y="958866"/>
                    </a:lnTo>
                    <a:lnTo>
                      <a:pt x="217507" y="995080"/>
                    </a:lnTo>
                    <a:lnTo>
                      <a:pt x="229579" y="1007151"/>
                    </a:lnTo>
                    <a:lnTo>
                      <a:pt x="256740" y="1028276"/>
                    </a:lnTo>
                    <a:lnTo>
                      <a:pt x="289299" y="1051310"/>
                    </a:lnTo>
                    <a:lnTo>
                      <a:pt x="339328" y="1079744"/>
                    </a:lnTo>
                    <a:lnTo>
                      <a:pt x="395559" y="1112775"/>
                    </a:lnTo>
                    <a:lnTo>
                      <a:pt x="437808" y="1121829"/>
                    </a:lnTo>
                    <a:cubicBezTo>
                      <a:pt x="460945" y="1127864"/>
                      <a:pt x="461377" y="1123267"/>
                      <a:pt x="490550" y="1123266"/>
                    </a:cubicBezTo>
                    <a:lnTo>
                      <a:pt x="524218" y="1124375"/>
                    </a:lnTo>
                    <a:lnTo>
                      <a:pt x="558521" y="1103722"/>
                    </a:lnTo>
                    <a:lnTo>
                      <a:pt x="567575" y="1103722"/>
                    </a:lnTo>
                    <a:lnTo>
                      <a:pt x="564557" y="1079579"/>
                    </a:lnTo>
                    <a:lnTo>
                      <a:pt x="546450" y="1061472"/>
                    </a:lnTo>
                    <a:lnTo>
                      <a:pt x="507218" y="1034312"/>
                    </a:lnTo>
                    <a:lnTo>
                      <a:pt x="498165" y="1028276"/>
                    </a:lnTo>
                    <a:lnTo>
                      <a:pt x="471005" y="1013187"/>
                    </a:lnTo>
                    <a:lnTo>
                      <a:pt x="434791" y="995080"/>
                    </a:lnTo>
                    <a:lnTo>
                      <a:pt x="425737" y="973955"/>
                    </a:lnTo>
                    <a:lnTo>
                      <a:pt x="371417" y="943777"/>
                    </a:lnTo>
                    <a:lnTo>
                      <a:pt x="332185" y="895491"/>
                    </a:lnTo>
                    <a:lnTo>
                      <a:pt x="297716" y="860551"/>
                    </a:lnTo>
                    <a:lnTo>
                      <a:pt x="277865" y="826082"/>
                    </a:lnTo>
                    <a:lnTo>
                      <a:pt x="259757" y="810993"/>
                    </a:lnTo>
                    <a:lnTo>
                      <a:pt x="244668" y="786851"/>
                    </a:lnTo>
                    <a:lnTo>
                      <a:pt x="226561" y="765726"/>
                    </a:lnTo>
                    <a:lnTo>
                      <a:pt x="188604" y="707113"/>
                    </a:lnTo>
                    <a:lnTo>
                      <a:pt x="163351" y="651520"/>
                    </a:lnTo>
                    <a:lnTo>
                      <a:pt x="154133" y="596727"/>
                    </a:lnTo>
                    <a:lnTo>
                      <a:pt x="139044" y="551460"/>
                    </a:lnTo>
                    <a:lnTo>
                      <a:pt x="136027" y="491103"/>
                    </a:lnTo>
                    <a:lnTo>
                      <a:pt x="148570" y="444563"/>
                    </a:lnTo>
                    <a:lnTo>
                      <a:pt x="158424" y="405801"/>
                    </a:lnTo>
                    <a:lnTo>
                      <a:pt x="180022" y="354029"/>
                    </a:lnTo>
                    <a:lnTo>
                      <a:pt x="205436" y="316070"/>
                    </a:lnTo>
                    <a:lnTo>
                      <a:pt x="229579" y="285892"/>
                    </a:lnTo>
                    <a:cubicBezTo>
                      <a:pt x="247686" y="274827"/>
                      <a:pt x="271827" y="254707"/>
                      <a:pt x="283898" y="246660"/>
                    </a:cubicBezTo>
                    <a:lnTo>
                      <a:pt x="344257" y="219500"/>
                    </a:lnTo>
                    <a:lnTo>
                      <a:pt x="398578" y="210446"/>
                    </a:lnTo>
                    <a:lnTo>
                      <a:pt x="431772" y="211554"/>
                    </a:lnTo>
                    <a:lnTo>
                      <a:pt x="491966" y="214101"/>
                    </a:lnTo>
                    <a:cubicBezTo>
                      <a:pt x="507055" y="226172"/>
                      <a:pt x="515742" y="225140"/>
                      <a:pt x="525325" y="228554"/>
                    </a:cubicBezTo>
                    <a:cubicBezTo>
                      <a:pt x="534909" y="231969"/>
                      <a:pt x="536390" y="230564"/>
                      <a:pt x="549467" y="234588"/>
                    </a:cubicBezTo>
                    <a:lnTo>
                      <a:pt x="591717" y="249678"/>
                    </a:lnTo>
                    <a:lnTo>
                      <a:pt x="618877" y="261749"/>
                    </a:lnTo>
                    <a:lnTo>
                      <a:pt x="636987" y="273820"/>
                    </a:lnTo>
                    <a:lnTo>
                      <a:pt x="672561" y="290820"/>
                    </a:lnTo>
                    <a:lnTo>
                      <a:pt x="710685" y="2968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B2862D25-2D47-44F3-9D26-85917A0EA44E}"/>
                  </a:ext>
                </a:extLst>
              </p:cNvPr>
              <p:cNvSpPr/>
              <p:nvPr/>
            </p:nvSpPr>
            <p:spPr>
              <a:xfrm>
                <a:off x="1927122" y="3468329"/>
                <a:ext cx="835741" cy="884903"/>
              </a:xfrm>
              <a:custGeom>
                <a:avLst/>
                <a:gdLst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53961 w 840658"/>
                  <a:gd name="connsiteY87" fmla="*/ 9832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29 w 840658"/>
                  <a:gd name="connsiteY78" fmla="*/ 68826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31954 w 840658"/>
                  <a:gd name="connsiteY95" fmla="*/ 145026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57083 w 840658"/>
                  <a:gd name="connsiteY75" fmla="*/ 179438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35741 w 840658"/>
                  <a:gd name="connsiteY67" fmla="*/ 457200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28367 w 835741"/>
                  <a:gd name="connsiteY64" fmla="*/ 560439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7529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108154 w 835741"/>
                  <a:gd name="connsiteY45" fmla="*/ 776748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8425 w 835741"/>
                  <a:gd name="connsiteY28" fmla="*/ 513736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4725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35741" h="884903">
                    <a:moveTo>
                      <a:pt x="9832" y="194187"/>
                    </a:moveTo>
                    <a:lnTo>
                      <a:pt x="0" y="228600"/>
                    </a:lnTo>
                    <a:lnTo>
                      <a:pt x="9832" y="250723"/>
                    </a:lnTo>
                    <a:lnTo>
                      <a:pt x="24580" y="258097"/>
                    </a:lnTo>
                    <a:lnTo>
                      <a:pt x="24580" y="258097"/>
                    </a:lnTo>
                    <a:cubicBezTo>
                      <a:pt x="47667" y="273488"/>
                      <a:pt x="40436" y="266578"/>
                      <a:pt x="49161" y="275303"/>
                    </a:cubicBezTo>
                    <a:lnTo>
                      <a:pt x="68825" y="280219"/>
                    </a:lnTo>
                    <a:lnTo>
                      <a:pt x="95864" y="272845"/>
                    </a:lnTo>
                    <a:lnTo>
                      <a:pt x="122903" y="270387"/>
                    </a:lnTo>
                    <a:lnTo>
                      <a:pt x="152400" y="250723"/>
                    </a:lnTo>
                    <a:lnTo>
                      <a:pt x="196645" y="235974"/>
                    </a:lnTo>
                    <a:lnTo>
                      <a:pt x="233516" y="226142"/>
                    </a:lnTo>
                    <a:lnTo>
                      <a:pt x="263012" y="216310"/>
                    </a:lnTo>
                    <a:lnTo>
                      <a:pt x="312174" y="206477"/>
                    </a:lnTo>
                    <a:lnTo>
                      <a:pt x="356419" y="201561"/>
                    </a:lnTo>
                    <a:lnTo>
                      <a:pt x="405580" y="201561"/>
                    </a:lnTo>
                    <a:lnTo>
                      <a:pt x="447367" y="201561"/>
                    </a:lnTo>
                    <a:lnTo>
                      <a:pt x="503903" y="211393"/>
                    </a:lnTo>
                    <a:lnTo>
                      <a:pt x="543232" y="221226"/>
                    </a:lnTo>
                    <a:lnTo>
                      <a:pt x="582561" y="235974"/>
                    </a:lnTo>
                    <a:lnTo>
                      <a:pt x="597309" y="243348"/>
                    </a:lnTo>
                    <a:lnTo>
                      <a:pt x="631722" y="265471"/>
                    </a:lnTo>
                    <a:lnTo>
                      <a:pt x="651387" y="285135"/>
                    </a:lnTo>
                    <a:lnTo>
                      <a:pt x="673509" y="312174"/>
                    </a:lnTo>
                    <a:lnTo>
                      <a:pt x="685800" y="346587"/>
                    </a:lnTo>
                    <a:lnTo>
                      <a:pt x="690716" y="385916"/>
                    </a:lnTo>
                    <a:lnTo>
                      <a:pt x="690716" y="442452"/>
                    </a:lnTo>
                    <a:lnTo>
                      <a:pt x="688258" y="474407"/>
                    </a:lnTo>
                    <a:lnTo>
                      <a:pt x="673509" y="511278"/>
                    </a:lnTo>
                    <a:lnTo>
                      <a:pt x="653845" y="540774"/>
                    </a:lnTo>
                    <a:lnTo>
                      <a:pt x="626805" y="567813"/>
                    </a:lnTo>
                    <a:lnTo>
                      <a:pt x="594851" y="592394"/>
                    </a:lnTo>
                    <a:cubicBezTo>
                      <a:pt x="589935" y="596491"/>
                      <a:pt x="570679" y="608782"/>
                      <a:pt x="562895" y="614517"/>
                    </a:cubicBezTo>
                    <a:cubicBezTo>
                      <a:pt x="555111" y="620252"/>
                      <a:pt x="558800" y="622709"/>
                      <a:pt x="548148" y="626806"/>
                    </a:cubicBezTo>
                    <a:lnTo>
                      <a:pt x="513735" y="648929"/>
                    </a:lnTo>
                    <a:lnTo>
                      <a:pt x="462116" y="663677"/>
                    </a:lnTo>
                    <a:lnTo>
                      <a:pt x="422787" y="680884"/>
                    </a:lnTo>
                    <a:lnTo>
                      <a:pt x="356419" y="685800"/>
                    </a:lnTo>
                    <a:lnTo>
                      <a:pt x="317090" y="690716"/>
                    </a:lnTo>
                    <a:cubicBezTo>
                      <a:pt x="296692" y="700914"/>
                      <a:pt x="299838" y="688257"/>
                      <a:pt x="290051" y="688257"/>
                    </a:cubicBezTo>
                    <a:lnTo>
                      <a:pt x="235974" y="690716"/>
                    </a:lnTo>
                    <a:lnTo>
                      <a:pt x="189271" y="700548"/>
                    </a:lnTo>
                    <a:lnTo>
                      <a:pt x="167148" y="705465"/>
                    </a:lnTo>
                    <a:lnTo>
                      <a:pt x="136378" y="717667"/>
                    </a:lnTo>
                    <a:lnTo>
                      <a:pt x="101965" y="749622"/>
                    </a:lnTo>
                    <a:lnTo>
                      <a:pt x="111622" y="791497"/>
                    </a:lnTo>
                    <a:cubicBezTo>
                      <a:pt x="111285" y="803787"/>
                      <a:pt x="110949" y="812435"/>
                      <a:pt x="110612" y="824725"/>
                    </a:cubicBezTo>
                    <a:lnTo>
                      <a:pt x="132735" y="852948"/>
                    </a:lnTo>
                    <a:lnTo>
                      <a:pt x="172064" y="875071"/>
                    </a:lnTo>
                    <a:lnTo>
                      <a:pt x="218767" y="877529"/>
                    </a:lnTo>
                    <a:lnTo>
                      <a:pt x="265471" y="884903"/>
                    </a:lnTo>
                    <a:lnTo>
                      <a:pt x="336754" y="882445"/>
                    </a:lnTo>
                    <a:lnTo>
                      <a:pt x="388374" y="879987"/>
                    </a:lnTo>
                    <a:lnTo>
                      <a:pt x="454742" y="872613"/>
                    </a:lnTo>
                    <a:lnTo>
                      <a:pt x="518651" y="855406"/>
                    </a:lnTo>
                    <a:lnTo>
                      <a:pt x="570271" y="835742"/>
                    </a:lnTo>
                    <a:lnTo>
                      <a:pt x="599768" y="823452"/>
                    </a:lnTo>
                    <a:lnTo>
                      <a:pt x="626806" y="816077"/>
                    </a:lnTo>
                    <a:lnTo>
                      <a:pt x="683341" y="774289"/>
                    </a:lnTo>
                    <a:lnTo>
                      <a:pt x="715297" y="744794"/>
                    </a:lnTo>
                    <a:lnTo>
                      <a:pt x="749709" y="727587"/>
                    </a:lnTo>
                    <a:lnTo>
                      <a:pt x="779206" y="695632"/>
                    </a:lnTo>
                    <a:lnTo>
                      <a:pt x="796412" y="651387"/>
                    </a:lnTo>
                    <a:lnTo>
                      <a:pt x="820993" y="609600"/>
                    </a:lnTo>
                    <a:lnTo>
                      <a:pt x="833283" y="562897"/>
                    </a:lnTo>
                    <a:lnTo>
                      <a:pt x="833283" y="521110"/>
                    </a:lnTo>
                    <a:lnTo>
                      <a:pt x="833283" y="494071"/>
                    </a:lnTo>
                    <a:lnTo>
                      <a:pt x="835741" y="457200"/>
                    </a:lnTo>
                    <a:lnTo>
                      <a:pt x="833283" y="425245"/>
                    </a:lnTo>
                    <a:lnTo>
                      <a:pt x="825909" y="381000"/>
                    </a:lnTo>
                    <a:lnTo>
                      <a:pt x="820993" y="341671"/>
                    </a:lnTo>
                    <a:lnTo>
                      <a:pt x="816077" y="309716"/>
                    </a:lnTo>
                    <a:lnTo>
                      <a:pt x="808703" y="277761"/>
                    </a:lnTo>
                    <a:lnTo>
                      <a:pt x="801328" y="243349"/>
                    </a:lnTo>
                    <a:lnTo>
                      <a:pt x="781664" y="199103"/>
                    </a:lnTo>
                    <a:lnTo>
                      <a:pt x="769373" y="181896"/>
                    </a:lnTo>
                    <a:lnTo>
                      <a:pt x="739877" y="145026"/>
                    </a:lnTo>
                    <a:lnTo>
                      <a:pt x="690716" y="98323"/>
                    </a:lnTo>
                    <a:lnTo>
                      <a:pt x="648930" y="71284"/>
                    </a:lnTo>
                    <a:lnTo>
                      <a:pt x="612058" y="51619"/>
                    </a:lnTo>
                    <a:lnTo>
                      <a:pt x="594851" y="39329"/>
                    </a:lnTo>
                    <a:lnTo>
                      <a:pt x="540774" y="24581"/>
                    </a:lnTo>
                    <a:lnTo>
                      <a:pt x="501445" y="14748"/>
                    </a:lnTo>
                    <a:lnTo>
                      <a:pt x="484238" y="12290"/>
                    </a:lnTo>
                    <a:lnTo>
                      <a:pt x="459658" y="7374"/>
                    </a:lnTo>
                    <a:lnTo>
                      <a:pt x="430161" y="0"/>
                    </a:lnTo>
                    <a:lnTo>
                      <a:pt x="383458" y="0"/>
                    </a:lnTo>
                    <a:lnTo>
                      <a:pt x="339212" y="2458"/>
                    </a:lnTo>
                    <a:cubicBezTo>
                      <a:pt x="318728" y="6555"/>
                      <a:pt x="306438" y="6963"/>
                      <a:pt x="287593" y="9831"/>
                    </a:cubicBezTo>
                    <a:cubicBezTo>
                      <a:pt x="268748" y="12699"/>
                      <a:pt x="246626" y="18026"/>
                      <a:pt x="226142" y="19665"/>
                    </a:cubicBezTo>
                    <a:lnTo>
                      <a:pt x="186812" y="41787"/>
                    </a:lnTo>
                    <a:lnTo>
                      <a:pt x="137651" y="63910"/>
                    </a:lnTo>
                    <a:lnTo>
                      <a:pt x="98322" y="93406"/>
                    </a:lnTo>
                    <a:lnTo>
                      <a:pt x="58993" y="120445"/>
                    </a:lnTo>
                    <a:lnTo>
                      <a:pt x="46702" y="130277"/>
                    </a:lnTo>
                    <a:lnTo>
                      <a:pt x="27038" y="167149"/>
                    </a:lnTo>
                    <a:lnTo>
                      <a:pt x="9832" y="194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498FFBFF-3725-41FE-B858-16386614B4CF}"/>
                </a:ext>
              </a:extLst>
            </p:cNvPr>
            <p:cNvSpPr/>
            <p:nvPr/>
          </p:nvSpPr>
          <p:spPr>
            <a:xfrm>
              <a:off x="2498718" y="4471543"/>
              <a:ext cx="308885" cy="822960"/>
            </a:xfrm>
            <a:custGeom>
              <a:avLst/>
              <a:gdLst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65735 w 314325"/>
                <a:gd name="connsiteY5" fmla="*/ 194310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11430 w 314325"/>
                <a:gd name="connsiteY21" fmla="*/ 55435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2857 w 317182"/>
                <a:gd name="connsiteY20" fmla="*/ 70866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5714 w 317182"/>
                <a:gd name="connsiteY20" fmla="*/ 69723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60134 w 311595"/>
                <a:gd name="connsiteY27" fmla="*/ 297180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4414 w 311595"/>
                <a:gd name="connsiteY25" fmla="*/ 40290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8573 w 317182"/>
                <a:gd name="connsiteY22" fmla="*/ 560069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700088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17226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20083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37247"/>
                <a:gd name="connsiteX1" fmla="*/ 268686 w 317264"/>
                <a:gd name="connsiteY1" fmla="*/ 80010 h 837247"/>
                <a:gd name="connsiteX2" fmla="*/ 237254 w 317264"/>
                <a:gd name="connsiteY2" fmla="*/ 108584 h 837247"/>
                <a:gd name="connsiteX3" fmla="*/ 220109 w 317264"/>
                <a:gd name="connsiteY3" fmla="*/ 148590 h 837247"/>
                <a:gd name="connsiteX4" fmla="*/ 202964 w 317264"/>
                <a:gd name="connsiteY4" fmla="*/ 177164 h 837247"/>
                <a:gd name="connsiteX5" fmla="*/ 177246 w 317264"/>
                <a:gd name="connsiteY5" fmla="*/ 202883 h 837247"/>
                <a:gd name="connsiteX6" fmla="*/ 160100 w 317264"/>
                <a:gd name="connsiteY6" fmla="*/ 260031 h 837247"/>
                <a:gd name="connsiteX7" fmla="*/ 145813 w 317264"/>
                <a:gd name="connsiteY7" fmla="*/ 322897 h 837247"/>
                <a:gd name="connsiteX8" fmla="*/ 128668 w 317264"/>
                <a:gd name="connsiteY8" fmla="*/ 368617 h 837247"/>
                <a:gd name="connsiteX9" fmla="*/ 120096 w 317264"/>
                <a:gd name="connsiteY9" fmla="*/ 391477 h 837247"/>
                <a:gd name="connsiteX10" fmla="*/ 120096 w 317264"/>
                <a:gd name="connsiteY10" fmla="*/ 417195 h 837247"/>
                <a:gd name="connsiteX11" fmla="*/ 117239 w 317264"/>
                <a:gd name="connsiteY11" fmla="*/ 457200 h 837247"/>
                <a:gd name="connsiteX12" fmla="*/ 108666 w 317264"/>
                <a:gd name="connsiteY12" fmla="*/ 520065 h 837247"/>
                <a:gd name="connsiteX13" fmla="*/ 94379 w 317264"/>
                <a:gd name="connsiteY13" fmla="*/ 565785 h 837247"/>
                <a:gd name="connsiteX14" fmla="*/ 71519 w 317264"/>
                <a:gd name="connsiteY14" fmla="*/ 600075 h 837247"/>
                <a:gd name="connsiteX15" fmla="*/ 54374 w 317264"/>
                <a:gd name="connsiteY15" fmla="*/ 668655 h 837247"/>
                <a:gd name="connsiteX16" fmla="*/ 48659 w 317264"/>
                <a:gd name="connsiteY16" fmla="*/ 714375 h 837247"/>
                <a:gd name="connsiteX17" fmla="*/ 25799 w 317264"/>
                <a:gd name="connsiteY17" fmla="*/ 777240 h 837247"/>
                <a:gd name="connsiteX18" fmla="*/ 20083 w 317264"/>
                <a:gd name="connsiteY18" fmla="*/ 800100 h 837247"/>
                <a:gd name="connsiteX19" fmla="*/ 81 w 317264"/>
                <a:gd name="connsiteY19" fmla="*/ 837247 h 837247"/>
                <a:gd name="connsiteX20" fmla="*/ 82 w 317264"/>
                <a:gd name="connsiteY20" fmla="*/ 742950 h 837247"/>
                <a:gd name="connsiteX21" fmla="*/ 5796 w 317264"/>
                <a:gd name="connsiteY21" fmla="*/ 700088 h 837247"/>
                <a:gd name="connsiteX22" fmla="*/ 82 w 317264"/>
                <a:gd name="connsiteY22" fmla="*/ 574357 h 837247"/>
                <a:gd name="connsiteX23" fmla="*/ 82 w 317264"/>
                <a:gd name="connsiteY23" fmla="*/ 494347 h 837247"/>
                <a:gd name="connsiteX24" fmla="*/ 11511 w 317264"/>
                <a:gd name="connsiteY24" fmla="*/ 428625 h 837247"/>
                <a:gd name="connsiteX25" fmla="*/ 20083 w 317264"/>
                <a:gd name="connsiteY25" fmla="*/ 402907 h 837247"/>
                <a:gd name="connsiteX26" fmla="*/ 31514 w 317264"/>
                <a:gd name="connsiteY26" fmla="*/ 377190 h 837247"/>
                <a:gd name="connsiteX27" fmla="*/ 60088 w 317264"/>
                <a:gd name="connsiteY27" fmla="*/ 317183 h 837247"/>
                <a:gd name="connsiteX28" fmla="*/ 97236 w 317264"/>
                <a:gd name="connsiteY28" fmla="*/ 265747 h 837247"/>
                <a:gd name="connsiteX29" fmla="*/ 151529 w 317264"/>
                <a:gd name="connsiteY29" fmla="*/ 182880 h 837247"/>
                <a:gd name="connsiteX30" fmla="*/ 208679 w 317264"/>
                <a:gd name="connsiteY30" fmla="*/ 111442 h 837247"/>
                <a:gd name="connsiteX31" fmla="*/ 317264 w 317264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94347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1431 w 317183"/>
                <a:gd name="connsiteY23" fmla="*/ 50006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77153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8610 w 308610"/>
                <a:gd name="connsiteY0" fmla="*/ 0 h 822960"/>
                <a:gd name="connsiteX1" fmla="*/ 274319 w 308610"/>
                <a:gd name="connsiteY1" fmla="*/ 51436 h 822960"/>
                <a:gd name="connsiteX2" fmla="*/ 240030 w 308610"/>
                <a:gd name="connsiteY2" fmla="*/ 94297 h 822960"/>
                <a:gd name="connsiteX3" fmla="*/ 225743 w 308610"/>
                <a:gd name="connsiteY3" fmla="*/ 122873 h 822960"/>
                <a:gd name="connsiteX4" fmla="*/ 202882 w 308610"/>
                <a:gd name="connsiteY4" fmla="*/ 160020 h 822960"/>
                <a:gd name="connsiteX5" fmla="*/ 180022 w 308610"/>
                <a:gd name="connsiteY5" fmla="*/ 200026 h 822960"/>
                <a:gd name="connsiteX6" fmla="*/ 162876 w 308610"/>
                <a:gd name="connsiteY6" fmla="*/ 245744 h 822960"/>
                <a:gd name="connsiteX7" fmla="*/ 151446 w 308610"/>
                <a:gd name="connsiteY7" fmla="*/ 285750 h 822960"/>
                <a:gd name="connsiteX8" fmla="*/ 142875 w 308610"/>
                <a:gd name="connsiteY8" fmla="*/ 328612 h 822960"/>
                <a:gd name="connsiteX9" fmla="*/ 128587 w 308610"/>
                <a:gd name="connsiteY9" fmla="*/ 377190 h 822960"/>
                <a:gd name="connsiteX10" fmla="*/ 117157 w 308610"/>
                <a:gd name="connsiteY10" fmla="*/ 417196 h 822960"/>
                <a:gd name="connsiteX11" fmla="*/ 111442 w 308610"/>
                <a:gd name="connsiteY11" fmla="*/ 448629 h 822960"/>
                <a:gd name="connsiteX12" fmla="*/ 100012 w 308610"/>
                <a:gd name="connsiteY12" fmla="*/ 494347 h 822960"/>
                <a:gd name="connsiteX13" fmla="*/ 85725 w 308610"/>
                <a:gd name="connsiteY13" fmla="*/ 537211 h 822960"/>
                <a:gd name="connsiteX14" fmla="*/ 74295 w 308610"/>
                <a:gd name="connsiteY14" fmla="*/ 585788 h 822960"/>
                <a:gd name="connsiteX15" fmla="*/ 62865 w 308610"/>
                <a:gd name="connsiteY15" fmla="*/ 625793 h 822960"/>
                <a:gd name="connsiteX16" fmla="*/ 42862 w 308610"/>
                <a:gd name="connsiteY16" fmla="*/ 688658 h 822960"/>
                <a:gd name="connsiteX17" fmla="*/ 28575 w 308610"/>
                <a:gd name="connsiteY17" fmla="*/ 742951 h 822960"/>
                <a:gd name="connsiteX18" fmla="*/ 25717 w 308610"/>
                <a:gd name="connsiteY18" fmla="*/ 745808 h 822960"/>
                <a:gd name="connsiteX19" fmla="*/ 2857 w 308610"/>
                <a:gd name="connsiteY19" fmla="*/ 822960 h 822960"/>
                <a:gd name="connsiteX20" fmla="*/ 5715 w 308610"/>
                <a:gd name="connsiteY20" fmla="*/ 751524 h 822960"/>
                <a:gd name="connsiteX21" fmla="*/ 5714 w 308610"/>
                <a:gd name="connsiteY21" fmla="*/ 677228 h 822960"/>
                <a:gd name="connsiteX22" fmla="*/ 0 w 308610"/>
                <a:gd name="connsiteY22" fmla="*/ 562927 h 822960"/>
                <a:gd name="connsiteX23" fmla="*/ 2858 w 308610"/>
                <a:gd name="connsiteY23" fmla="*/ 474345 h 822960"/>
                <a:gd name="connsiteX24" fmla="*/ 14287 w 308610"/>
                <a:gd name="connsiteY24" fmla="*/ 414338 h 822960"/>
                <a:gd name="connsiteX25" fmla="*/ 28574 w 308610"/>
                <a:gd name="connsiteY25" fmla="*/ 377190 h 822960"/>
                <a:gd name="connsiteX26" fmla="*/ 45720 w 308610"/>
                <a:gd name="connsiteY26" fmla="*/ 331470 h 822960"/>
                <a:gd name="connsiteX27" fmla="*/ 77152 w 308610"/>
                <a:gd name="connsiteY27" fmla="*/ 280036 h 822960"/>
                <a:gd name="connsiteX28" fmla="*/ 120015 w 308610"/>
                <a:gd name="connsiteY28" fmla="*/ 208597 h 822960"/>
                <a:gd name="connsiteX29" fmla="*/ 165735 w 308610"/>
                <a:gd name="connsiteY29" fmla="*/ 145733 h 822960"/>
                <a:gd name="connsiteX30" fmla="*/ 217170 w 308610"/>
                <a:gd name="connsiteY30" fmla="*/ 88582 h 822960"/>
                <a:gd name="connsiteX31" fmla="*/ 308610 w 308610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86000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1 w 308885"/>
                <a:gd name="connsiteY24" fmla="*/ 41148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885" h="822960">
                  <a:moveTo>
                    <a:pt x="308885" y="0"/>
                  </a:moveTo>
                  <a:lnTo>
                    <a:pt x="274594" y="51436"/>
                  </a:lnTo>
                  <a:lnTo>
                    <a:pt x="240305" y="94297"/>
                  </a:lnTo>
                  <a:lnTo>
                    <a:pt x="226018" y="122873"/>
                  </a:lnTo>
                  <a:lnTo>
                    <a:pt x="203157" y="160020"/>
                  </a:lnTo>
                  <a:lnTo>
                    <a:pt x="180297" y="200026"/>
                  </a:lnTo>
                  <a:lnTo>
                    <a:pt x="163151" y="245744"/>
                  </a:lnTo>
                  <a:lnTo>
                    <a:pt x="151721" y="285750"/>
                  </a:lnTo>
                  <a:lnTo>
                    <a:pt x="143150" y="328612"/>
                  </a:lnTo>
                  <a:cubicBezTo>
                    <a:pt x="140293" y="335280"/>
                    <a:pt x="131719" y="370522"/>
                    <a:pt x="128862" y="377190"/>
                  </a:cubicBezTo>
                  <a:lnTo>
                    <a:pt x="117432" y="417196"/>
                  </a:lnTo>
                  <a:lnTo>
                    <a:pt x="111717" y="448629"/>
                  </a:lnTo>
                  <a:lnTo>
                    <a:pt x="100287" y="494347"/>
                  </a:lnTo>
                  <a:lnTo>
                    <a:pt x="94572" y="537211"/>
                  </a:lnTo>
                  <a:lnTo>
                    <a:pt x="74570" y="585788"/>
                  </a:lnTo>
                  <a:lnTo>
                    <a:pt x="63140" y="625793"/>
                  </a:lnTo>
                  <a:lnTo>
                    <a:pt x="43137" y="688658"/>
                  </a:lnTo>
                  <a:lnTo>
                    <a:pt x="28850" y="742951"/>
                  </a:lnTo>
                  <a:cubicBezTo>
                    <a:pt x="26945" y="750571"/>
                    <a:pt x="30278" y="732473"/>
                    <a:pt x="25992" y="745808"/>
                  </a:cubicBezTo>
                  <a:cubicBezTo>
                    <a:pt x="21706" y="759143"/>
                    <a:pt x="9799" y="810578"/>
                    <a:pt x="3132" y="822960"/>
                  </a:cubicBezTo>
                  <a:cubicBezTo>
                    <a:pt x="3132" y="791528"/>
                    <a:pt x="5990" y="782956"/>
                    <a:pt x="5990" y="751524"/>
                  </a:cubicBezTo>
                  <a:cubicBezTo>
                    <a:pt x="5037" y="701042"/>
                    <a:pt x="1227" y="730567"/>
                    <a:pt x="274" y="680085"/>
                  </a:cubicBezTo>
                  <a:cubicBezTo>
                    <a:pt x="-678" y="631507"/>
                    <a:pt x="1227" y="611505"/>
                    <a:pt x="275" y="562927"/>
                  </a:cubicBezTo>
                  <a:cubicBezTo>
                    <a:pt x="1228" y="533400"/>
                    <a:pt x="2180" y="503872"/>
                    <a:pt x="3133" y="474345"/>
                  </a:cubicBezTo>
                  <a:cubicBezTo>
                    <a:pt x="3133" y="450533"/>
                    <a:pt x="14561" y="435293"/>
                    <a:pt x="14561" y="411481"/>
                  </a:cubicBezTo>
                  <a:lnTo>
                    <a:pt x="25991" y="368618"/>
                  </a:lnTo>
                  <a:lnTo>
                    <a:pt x="45995" y="331470"/>
                  </a:lnTo>
                  <a:lnTo>
                    <a:pt x="77427" y="280036"/>
                  </a:lnTo>
                  <a:lnTo>
                    <a:pt x="120290" y="208597"/>
                  </a:lnTo>
                  <a:lnTo>
                    <a:pt x="166010" y="145733"/>
                  </a:lnTo>
                  <a:lnTo>
                    <a:pt x="217445" y="88582"/>
                  </a:lnTo>
                  <a:lnTo>
                    <a:pt x="3088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E7DFE7E7-F8E5-4FFE-A9A6-C021B1D12D84}"/>
                </a:ext>
              </a:extLst>
            </p:cNvPr>
            <p:cNvSpPr/>
            <p:nvPr/>
          </p:nvSpPr>
          <p:spPr>
            <a:xfrm>
              <a:off x="4057934" y="4593830"/>
              <a:ext cx="145146" cy="547141"/>
            </a:xfrm>
            <a:custGeom>
              <a:avLst/>
              <a:gdLst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67456 w 144905"/>
                <a:gd name="connsiteY28" fmla="*/ 147403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34977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4990 w 147403"/>
                <a:gd name="connsiteY2" fmla="*/ 114924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2492 w 147403"/>
                <a:gd name="connsiteY2" fmla="*/ 124918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5218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0157 w 145146"/>
                <a:gd name="connsiteY16" fmla="*/ 449705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146" h="547141">
                  <a:moveTo>
                    <a:pt x="241" y="0"/>
                  </a:moveTo>
                  <a:cubicBezTo>
                    <a:pt x="-592" y="21652"/>
                    <a:pt x="1074" y="40806"/>
                    <a:pt x="241" y="62458"/>
                  </a:cubicBezTo>
                  <a:lnTo>
                    <a:pt x="10235" y="124918"/>
                  </a:lnTo>
                  <a:lnTo>
                    <a:pt x="15232" y="149901"/>
                  </a:lnTo>
                  <a:lnTo>
                    <a:pt x="20229" y="182380"/>
                  </a:lnTo>
                  <a:lnTo>
                    <a:pt x="30221" y="227350"/>
                  </a:lnTo>
                  <a:lnTo>
                    <a:pt x="40215" y="269823"/>
                  </a:lnTo>
                  <a:lnTo>
                    <a:pt x="50209" y="304800"/>
                  </a:lnTo>
                  <a:lnTo>
                    <a:pt x="52707" y="337278"/>
                  </a:lnTo>
                  <a:lnTo>
                    <a:pt x="62701" y="369758"/>
                  </a:lnTo>
                  <a:lnTo>
                    <a:pt x="72694" y="404734"/>
                  </a:lnTo>
                  <a:lnTo>
                    <a:pt x="80189" y="444708"/>
                  </a:lnTo>
                  <a:lnTo>
                    <a:pt x="97677" y="487180"/>
                  </a:lnTo>
                  <a:lnTo>
                    <a:pt x="110169" y="534649"/>
                  </a:lnTo>
                  <a:lnTo>
                    <a:pt x="117664" y="547141"/>
                  </a:lnTo>
                  <a:lnTo>
                    <a:pt x="125160" y="489678"/>
                  </a:lnTo>
                  <a:lnTo>
                    <a:pt x="130157" y="449705"/>
                  </a:lnTo>
                  <a:cubicBezTo>
                    <a:pt x="130157" y="440544"/>
                    <a:pt x="135154" y="433881"/>
                    <a:pt x="135154" y="424720"/>
                  </a:cubicBezTo>
                  <a:lnTo>
                    <a:pt x="140150" y="379751"/>
                  </a:lnTo>
                  <a:lnTo>
                    <a:pt x="145146" y="334780"/>
                  </a:lnTo>
                  <a:lnTo>
                    <a:pt x="142648" y="314793"/>
                  </a:lnTo>
                  <a:lnTo>
                    <a:pt x="137651" y="289810"/>
                  </a:lnTo>
                  <a:lnTo>
                    <a:pt x="135153" y="277318"/>
                  </a:lnTo>
                  <a:lnTo>
                    <a:pt x="127658" y="262328"/>
                  </a:lnTo>
                  <a:lnTo>
                    <a:pt x="117664" y="239842"/>
                  </a:lnTo>
                  <a:lnTo>
                    <a:pt x="110169" y="217357"/>
                  </a:lnTo>
                  <a:lnTo>
                    <a:pt x="105173" y="199869"/>
                  </a:lnTo>
                  <a:lnTo>
                    <a:pt x="92680" y="174885"/>
                  </a:lnTo>
                  <a:lnTo>
                    <a:pt x="72693" y="144905"/>
                  </a:lnTo>
                  <a:lnTo>
                    <a:pt x="55205" y="109928"/>
                  </a:lnTo>
                  <a:lnTo>
                    <a:pt x="30222" y="5496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CF93B3BB-B3DC-437B-9810-D5F2415AEFB8}"/>
              </a:ext>
            </a:extLst>
          </p:cNvPr>
          <p:cNvSpPr txBox="1"/>
          <p:nvPr/>
        </p:nvSpPr>
        <p:spPr>
          <a:xfrm>
            <a:off x="4183841" y="1657588"/>
            <a:ext cx="3008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FA197A26-BBB5-415A-A78D-CBF8B9EED3DE}"/>
              </a:ext>
            </a:extLst>
          </p:cNvPr>
          <p:cNvSpPr txBox="1"/>
          <p:nvPr/>
        </p:nvSpPr>
        <p:spPr>
          <a:xfrm>
            <a:off x="4567397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9BDC0A4A-F15E-448E-8240-6F0F1F15B36F}"/>
              </a:ext>
            </a:extLst>
          </p:cNvPr>
          <p:cNvSpPr/>
          <p:nvPr/>
        </p:nvSpPr>
        <p:spPr>
          <a:xfrm>
            <a:off x="3988980" y="1290807"/>
            <a:ext cx="947180" cy="363264"/>
          </a:xfrm>
          <a:custGeom>
            <a:avLst/>
            <a:gdLst>
              <a:gd name="connsiteX0" fmla="*/ 0 w 1596647"/>
              <a:gd name="connsiteY0" fmla="*/ 601703 h 620655"/>
              <a:gd name="connsiteX1" fmla="*/ 33165 w 1596647"/>
              <a:gd name="connsiteY1" fmla="*/ 492733 h 620655"/>
              <a:gd name="connsiteX2" fmla="*/ 246367 w 1596647"/>
              <a:gd name="connsiteY2" fmla="*/ 198988 h 620655"/>
              <a:gd name="connsiteX3" fmla="*/ 440618 w 1596647"/>
              <a:gd name="connsiteY3" fmla="*/ 18951 h 620655"/>
              <a:gd name="connsiteX4" fmla="*/ 473783 w 1596647"/>
              <a:gd name="connsiteY4" fmla="*/ 4738 h 620655"/>
              <a:gd name="connsiteX5" fmla="*/ 525899 w 1596647"/>
              <a:gd name="connsiteY5" fmla="*/ 0 h 620655"/>
              <a:gd name="connsiteX6" fmla="*/ 767528 w 1596647"/>
              <a:gd name="connsiteY6" fmla="*/ 142135 h 620655"/>
              <a:gd name="connsiteX7" fmla="*/ 800693 w 1596647"/>
              <a:gd name="connsiteY7" fmla="*/ 156348 h 620655"/>
              <a:gd name="connsiteX8" fmla="*/ 914400 w 1596647"/>
              <a:gd name="connsiteY8" fmla="*/ 137397 h 620655"/>
              <a:gd name="connsiteX9" fmla="*/ 1312378 w 1596647"/>
              <a:gd name="connsiteY9" fmla="*/ 14213 h 620655"/>
              <a:gd name="connsiteX10" fmla="*/ 1364494 w 1596647"/>
              <a:gd name="connsiteY10" fmla="*/ 14213 h 620655"/>
              <a:gd name="connsiteX11" fmla="*/ 1482939 w 1596647"/>
              <a:gd name="connsiteY11" fmla="*/ 52116 h 620655"/>
              <a:gd name="connsiteX12" fmla="*/ 1535055 w 1596647"/>
              <a:gd name="connsiteY12" fmla="*/ 118445 h 620655"/>
              <a:gd name="connsiteX13" fmla="*/ 1558744 w 1596647"/>
              <a:gd name="connsiteY13" fmla="*/ 175299 h 620655"/>
              <a:gd name="connsiteX14" fmla="*/ 1568220 w 1596647"/>
              <a:gd name="connsiteY14" fmla="*/ 298483 h 620655"/>
              <a:gd name="connsiteX15" fmla="*/ 1563482 w 1596647"/>
              <a:gd name="connsiteY15" fmla="*/ 416928 h 620655"/>
              <a:gd name="connsiteX16" fmla="*/ 1587171 w 1596647"/>
              <a:gd name="connsiteY16" fmla="*/ 606441 h 620655"/>
              <a:gd name="connsiteX17" fmla="*/ 1596647 w 1596647"/>
              <a:gd name="connsiteY17" fmla="*/ 620655 h 620655"/>
              <a:gd name="connsiteX18" fmla="*/ 0 w 1596647"/>
              <a:gd name="connsiteY18" fmla="*/ 601703 h 620655"/>
              <a:gd name="connsiteX0" fmla="*/ 0 w 1587171"/>
              <a:gd name="connsiteY0" fmla="*/ 601703 h 614278"/>
              <a:gd name="connsiteX1" fmla="*/ 33165 w 1587171"/>
              <a:gd name="connsiteY1" fmla="*/ 492733 h 614278"/>
              <a:gd name="connsiteX2" fmla="*/ 246367 w 1587171"/>
              <a:gd name="connsiteY2" fmla="*/ 198988 h 614278"/>
              <a:gd name="connsiteX3" fmla="*/ 440618 w 1587171"/>
              <a:gd name="connsiteY3" fmla="*/ 18951 h 614278"/>
              <a:gd name="connsiteX4" fmla="*/ 473783 w 1587171"/>
              <a:gd name="connsiteY4" fmla="*/ 4738 h 614278"/>
              <a:gd name="connsiteX5" fmla="*/ 525899 w 1587171"/>
              <a:gd name="connsiteY5" fmla="*/ 0 h 614278"/>
              <a:gd name="connsiteX6" fmla="*/ 767528 w 1587171"/>
              <a:gd name="connsiteY6" fmla="*/ 142135 h 614278"/>
              <a:gd name="connsiteX7" fmla="*/ 800693 w 1587171"/>
              <a:gd name="connsiteY7" fmla="*/ 156348 h 614278"/>
              <a:gd name="connsiteX8" fmla="*/ 914400 w 1587171"/>
              <a:gd name="connsiteY8" fmla="*/ 137397 h 614278"/>
              <a:gd name="connsiteX9" fmla="*/ 1312378 w 1587171"/>
              <a:gd name="connsiteY9" fmla="*/ 14213 h 614278"/>
              <a:gd name="connsiteX10" fmla="*/ 1364494 w 1587171"/>
              <a:gd name="connsiteY10" fmla="*/ 14213 h 614278"/>
              <a:gd name="connsiteX11" fmla="*/ 1482939 w 1587171"/>
              <a:gd name="connsiteY11" fmla="*/ 52116 h 614278"/>
              <a:gd name="connsiteX12" fmla="*/ 1535055 w 1587171"/>
              <a:gd name="connsiteY12" fmla="*/ 118445 h 614278"/>
              <a:gd name="connsiteX13" fmla="*/ 1558744 w 1587171"/>
              <a:gd name="connsiteY13" fmla="*/ 175299 h 614278"/>
              <a:gd name="connsiteX14" fmla="*/ 1568220 w 1587171"/>
              <a:gd name="connsiteY14" fmla="*/ 298483 h 614278"/>
              <a:gd name="connsiteX15" fmla="*/ 1563482 w 1587171"/>
              <a:gd name="connsiteY15" fmla="*/ 416928 h 614278"/>
              <a:gd name="connsiteX16" fmla="*/ 1587171 w 1587171"/>
              <a:gd name="connsiteY16" fmla="*/ 606441 h 614278"/>
              <a:gd name="connsiteX17" fmla="*/ 1584369 w 1587171"/>
              <a:gd name="connsiteY17" fmla="*/ 614278 h 614278"/>
              <a:gd name="connsiteX18" fmla="*/ 0 w 1587171"/>
              <a:gd name="connsiteY18" fmla="*/ 601703 h 61427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64494 w 1591451"/>
              <a:gd name="connsiteY10" fmla="*/ 14213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88500 w 1591451"/>
              <a:gd name="connsiteY10" fmla="*/ 10202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79486 w 1591451"/>
              <a:gd name="connsiteY15" fmla="*/ 477099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6 w 1595452"/>
              <a:gd name="connsiteY15" fmla="*/ 477099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7 w 1595452"/>
              <a:gd name="connsiteY15" fmla="*/ 477098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603453"/>
              <a:gd name="connsiteY0" fmla="*/ 601703 h 619971"/>
              <a:gd name="connsiteX1" fmla="*/ 33165 w 1603453"/>
              <a:gd name="connsiteY1" fmla="*/ 492733 h 619971"/>
              <a:gd name="connsiteX2" fmla="*/ 246367 w 1603453"/>
              <a:gd name="connsiteY2" fmla="*/ 198988 h 619971"/>
              <a:gd name="connsiteX3" fmla="*/ 440618 w 1603453"/>
              <a:gd name="connsiteY3" fmla="*/ 18951 h 619971"/>
              <a:gd name="connsiteX4" fmla="*/ 473783 w 1603453"/>
              <a:gd name="connsiteY4" fmla="*/ 4738 h 619971"/>
              <a:gd name="connsiteX5" fmla="*/ 525899 w 1603453"/>
              <a:gd name="connsiteY5" fmla="*/ 0 h 619971"/>
              <a:gd name="connsiteX6" fmla="*/ 767528 w 1603453"/>
              <a:gd name="connsiteY6" fmla="*/ 142135 h 619971"/>
              <a:gd name="connsiteX7" fmla="*/ 800693 w 1603453"/>
              <a:gd name="connsiteY7" fmla="*/ 156348 h 619971"/>
              <a:gd name="connsiteX8" fmla="*/ 914400 w 1603453"/>
              <a:gd name="connsiteY8" fmla="*/ 137397 h 619971"/>
              <a:gd name="connsiteX9" fmla="*/ 1312378 w 1603453"/>
              <a:gd name="connsiteY9" fmla="*/ 14213 h 619971"/>
              <a:gd name="connsiteX10" fmla="*/ 1408504 w 1603453"/>
              <a:gd name="connsiteY10" fmla="*/ 2180 h 619971"/>
              <a:gd name="connsiteX11" fmla="*/ 1510946 w 1603453"/>
              <a:gd name="connsiteY11" fmla="*/ 52116 h 619971"/>
              <a:gd name="connsiteX12" fmla="*/ 1567063 w 1603453"/>
              <a:gd name="connsiteY12" fmla="*/ 118445 h 619971"/>
              <a:gd name="connsiteX13" fmla="*/ 1574748 w 1603453"/>
              <a:gd name="connsiteY13" fmla="*/ 183323 h 619971"/>
              <a:gd name="connsiteX14" fmla="*/ 1580224 w 1603453"/>
              <a:gd name="connsiteY14" fmla="*/ 330574 h 619971"/>
              <a:gd name="connsiteX15" fmla="*/ 1579487 w 1603453"/>
              <a:gd name="connsiteY15" fmla="*/ 477098 h 619971"/>
              <a:gd name="connsiteX16" fmla="*/ 1587171 w 1603453"/>
              <a:gd name="connsiteY16" fmla="*/ 606441 h 619971"/>
              <a:gd name="connsiteX17" fmla="*/ 1603453 w 1603453"/>
              <a:gd name="connsiteY17" fmla="*/ 619971 h 619971"/>
              <a:gd name="connsiteX18" fmla="*/ 0 w 1603453"/>
              <a:gd name="connsiteY18" fmla="*/ 601703 h 619971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74748 w 1591450"/>
              <a:gd name="connsiteY13" fmla="*/ 183323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3 w 1591450"/>
              <a:gd name="connsiteY10" fmla="*/ 10203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1450" h="611947">
                <a:moveTo>
                  <a:pt x="0" y="601703"/>
                </a:moveTo>
                <a:lnTo>
                  <a:pt x="33165" y="492733"/>
                </a:lnTo>
                <a:lnTo>
                  <a:pt x="246367" y="198988"/>
                </a:lnTo>
                <a:lnTo>
                  <a:pt x="440618" y="18951"/>
                </a:lnTo>
                <a:lnTo>
                  <a:pt x="473783" y="4738"/>
                </a:lnTo>
                <a:lnTo>
                  <a:pt x="525899" y="0"/>
                </a:lnTo>
                <a:lnTo>
                  <a:pt x="767528" y="142135"/>
                </a:lnTo>
                <a:lnTo>
                  <a:pt x="800693" y="156348"/>
                </a:lnTo>
                <a:lnTo>
                  <a:pt x="914400" y="137397"/>
                </a:lnTo>
                <a:lnTo>
                  <a:pt x="1312378" y="14213"/>
                </a:lnTo>
                <a:lnTo>
                  <a:pt x="1408503" y="10203"/>
                </a:lnTo>
                <a:lnTo>
                  <a:pt x="1510946" y="52116"/>
                </a:lnTo>
                <a:lnTo>
                  <a:pt x="1567063" y="118445"/>
                </a:lnTo>
                <a:lnTo>
                  <a:pt x="1582750" y="211401"/>
                </a:lnTo>
                <a:lnTo>
                  <a:pt x="1580224" y="330574"/>
                </a:lnTo>
                <a:cubicBezTo>
                  <a:pt x="1579978" y="379415"/>
                  <a:pt x="1579733" y="428257"/>
                  <a:pt x="1579487" y="477098"/>
                </a:cubicBezTo>
                <a:lnTo>
                  <a:pt x="1587171" y="606441"/>
                </a:lnTo>
                <a:lnTo>
                  <a:pt x="1591450" y="611947"/>
                </a:lnTo>
                <a:lnTo>
                  <a:pt x="0" y="601703"/>
                </a:lnTo>
                <a:close/>
              </a:path>
            </a:pathLst>
          </a:custGeom>
          <a:solidFill>
            <a:srgbClr val="1E1E1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025B4A2C-6D7F-41C3-A0B2-1B07661A1940}"/>
              </a:ext>
            </a:extLst>
          </p:cNvPr>
          <p:cNvSpPr/>
          <p:nvPr/>
        </p:nvSpPr>
        <p:spPr>
          <a:xfrm>
            <a:off x="3822458" y="1651001"/>
            <a:ext cx="618308" cy="671320"/>
          </a:xfrm>
          <a:custGeom>
            <a:avLst/>
            <a:gdLst>
              <a:gd name="connsiteX0" fmla="*/ 258655 w 1020048"/>
              <a:gd name="connsiteY0" fmla="*/ 0 h 1074693"/>
              <a:gd name="connsiteX1" fmla="*/ 1020048 w 1020048"/>
              <a:gd name="connsiteY1" fmla="*/ 3643 h 1074693"/>
              <a:gd name="connsiteX2" fmla="*/ 972688 w 1020048"/>
              <a:gd name="connsiteY2" fmla="*/ 14572 h 1074693"/>
              <a:gd name="connsiteX3" fmla="*/ 928972 w 1020048"/>
              <a:gd name="connsiteY3" fmla="*/ 36430 h 1074693"/>
              <a:gd name="connsiteX4" fmla="*/ 896185 w 1020048"/>
              <a:gd name="connsiteY4" fmla="*/ 91076 h 1074693"/>
              <a:gd name="connsiteX5" fmla="*/ 877969 w 1020048"/>
              <a:gd name="connsiteY5" fmla="*/ 145721 h 1074693"/>
              <a:gd name="connsiteX6" fmla="*/ 706747 w 1020048"/>
              <a:gd name="connsiteY6" fmla="*/ 852469 h 1074693"/>
              <a:gd name="connsiteX7" fmla="*/ 666674 w 1020048"/>
              <a:gd name="connsiteY7" fmla="*/ 961759 h 1074693"/>
              <a:gd name="connsiteX8" fmla="*/ 630244 w 1020048"/>
              <a:gd name="connsiteY8" fmla="*/ 998190 h 1074693"/>
              <a:gd name="connsiteX9" fmla="*/ 601099 w 1020048"/>
              <a:gd name="connsiteY9" fmla="*/ 1023691 h 1074693"/>
              <a:gd name="connsiteX10" fmla="*/ 579241 w 1020048"/>
              <a:gd name="connsiteY10" fmla="*/ 1034620 h 1074693"/>
              <a:gd name="connsiteX11" fmla="*/ 531882 w 1020048"/>
              <a:gd name="connsiteY11" fmla="*/ 1045549 h 1074693"/>
              <a:gd name="connsiteX12" fmla="*/ 488165 w 1020048"/>
              <a:gd name="connsiteY12" fmla="*/ 1056478 h 1074693"/>
              <a:gd name="connsiteX13" fmla="*/ 426234 w 1020048"/>
              <a:gd name="connsiteY13" fmla="*/ 1063764 h 1074693"/>
              <a:gd name="connsiteX14" fmla="*/ 346087 w 1020048"/>
              <a:gd name="connsiteY14" fmla="*/ 1074693 h 1074693"/>
              <a:gd name="connsiteX15" fmla="*/ 182151 w 1020048"/>
              <a:gd name="connsiteY15" fmla="*/ 1052835 h 1074693"/>
              <a:gd name="connsiteX16" fmla="*/ 94718 w 1020048"/>
              <a:gd name="connsiteY16" fmla="*/ 1016405 h 1074693"/>
              <a:gd name="connsiteX17" fmla="*/ 47359 w 1020048"/>
              <a:gd name="connsiteY17" fmla="*/ 976332 h 1074693"/>
              <a:gd name="connsiteX18" fmla="*/ 3643 w 1020048"/>
              <a:gd name="connsiteY18" fmla="*/ 870684 h 1074693"/>
              <a:gd name="connsiteX19" fmla="*/ 0 w 1020048"/>
              <a:gd name="connsiteY19" fmla="*/ 823324 h 1074693"/>
              <a:gd name="connsiteX20" fmla="*/ 0 w 1020048"/>
              <a:gd name="connsiteY20" fmla="*/ 783251 h 1074693"/>
              <a:gd name="connsiteX21" fmla="*/ 18215 w 1020048"/>
              <a:gd name="connsiteY21" fmla="*/ 728606 h 1074693"/>
              <a:gd name="connsiteX22" fmla="*/ 167579 w 1020048"/>
              <a:gd name="connsiteY22" fmla="*/ 302371 h 1074693"/>
              <a:gd name="connsiteX23" fmla="*/ 258655 w 1020048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34428 w 1036261"/>
              <a:gd name="connsiteY21" fmla="*/ 728606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46589 w 1036261"/>
              <a:gd name="connsiteY21" fmla="*/ 638531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36069 w 1052474"/>
              <a:gd name="connsiteY18" fmla="*/ 870684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8923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02417 w 1052474"/>
              <a:gd name="connsiteY15" fmla="*/ 1056588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52474" h="1074693">
                <a:moveTo>
                  <a:pt x="291081" y="0"/>
                </a:moveTo>
                <a:lnTo>
                  <a:pt x="1052474" y="3643"/>
                </a:lnTo>
                <a:lnTo>
                  <a:pt x="1005114" y="14572"/>
                </a:lnTo>
                <a:lnTo>
                  <a:pt x="961398" y="36430"/>
                </a:lnTo>
                <a:lnTo>
                  <a:pt x="928611" y="91076"/>
                </a:lnTo>
                <a:lnTo>
                  <a:pt x="910395" y="145721"/>
                </a:lnTo>
                <a:lnTo>
                  <a:pt x="739173" y="852469"/>
                </a:lnTo>
                <a:lnTo>
                  <a:pt x="699100" y="961759"/>
                </a:lnTo>
                <a:lnTo>
                  <a:pt x="662670" y="998190"/>
                </a:lnTo>
                <a:lnTo>
                  <a:pt x="633525" y="1023691"/>
                </a:lnTo>
                <a:lnTo>
                  <a:pt x="611667" y="1034620"/>
                </a:lnTo>
                <a:lnTo>
                  <a:pt x="564308" y="1045549"/>
                </a:lnTo>
                <a:lnTo>
                  <a:pt x="520591" y="1056478"/>
                </a:lnTo>
                <a:lnTo>
                  <a:pt x="458660" y="1063764"/>
                </a:lnTo>
                <a:lnTo>
                  <a:pt x="378513" y="1074693"/>
                </a:lnTo>
                <a:lnTo>
                  <a:pt x="202417" y="1056588"/>
                </a:lnTo>
                <a:lnTo>
                  <a:pt x="139305" y="1035170"/>
                </a:lnTo>
                <a:lnTo>
                  <a:pt x="79785" y="998850"/>
                </a:lnTo>
                <a:cubicBezTo>
                  <a:pt x="58458" y="978646"/>
                  <a:pt x="37130" y="939679"/>
                  <a:pt x="15803" y="915721"/>
                </a:cubicBezTo>
                <a:lnTo>
                  <a:pt x="0" y="845842"/>
                </a:lnTo>
                <a:lnTo>
                  <a:pt x="16213" y="783251"/>
                </a:lnTo>
                <a:lnTo>
                  <a:pt x="62802" y="638531"/>
                </a:lnTo>
                <a:lnTo>
                  <a:pt x="200005" y="302371"/>
                </a:lnTo>
                <a:lnTo>
                  <a:pt x="291081" y="0"/>
                </a:lnTo>
                <a:close/>
              </a:path>
            </a:pathLst>
          </a:custGeom>
          <a:solidFill>
            <a:srgbClr val="1E1E1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CEAF3669-626F-4BAE-8626-4E0A1C72C8CF}"/>
              </a:ext>
            </a:extLst>
          </p:cNvPr>
          <p:cNvSpPr/>
          <p:nvPr/>
        </p:nvSpPr>
        <p:spPr>
          <a:xfrm>
            <a:off x="4533685" y="1663216"/>
            <a:ext cx="506767" cy="611975"/>
          </a:xfrm>
          <a:custGeom>
            <a:avLst/>
            <a:gdLst>
              <a:gd name="connsiteX0" fmla="*/ 0 w 874327"/>
              <a:gd name="connsiteY0" fmla="*/ 0 h 990904"/>
              <a:gd name="connsiteX1" fmla="*/ 721320 w 874327"/>
              <a:gd name="connsiteY1" fmla="*/ 10929 h 990904"/>
              <a:gd name="connsiteX2" fmla="*/ 816039 w 874327"/>
              <a:gd name="connsiteY2" fmla="*/ 367946 h 990904"/>
              <a:gd name="connsiteX3" fmla="*/ 845183 w 874327"/>
              <a:gd name="connsiteY3" fmla="*/ 455379 h 990904"/>
              <a:gd name="connsiteX4" fmla="*/ 870684 w 874327"/>
              <a:gd name="connsiteY4" fmla="*/ 539168 h 990904"/>
              <a:gd name="connsiteX5" fmla="*/ 874327 w 874327"/>
              <a:gd name="connsiteY5" fmla="*/ 633887 h 990904"/>
              <a:gd name="connsiteX6" fmla="*/ 874327 w 874327"/>
              <a:gd name="connsiteY6" fmla="*/ 699461 h 990904"/>
              <a:gd name="connsiteX7" fmla="*/ 863398 w 874327"/>
              <a:gd name="connsiteY7" fmla="*/ 761393 h 990904"/>
              <a:gd name="connsiteX8" fmla="*/ 830611 w 874327"/>
              <a:gd name="connsiteY8" fmla="*/ 812395 h 990904"/>
              <a:gd name="connsiteX9" fmla="*/ 757750 w 874327"/>
              <a:gd name="connsiteY9" fmla="*/ 870684 h 990904"/>
              <a:gd name="connsiteX10" fmla="*/ 717677 w 874327"/>
              <a:gd name="connsiteY10" fmla="*/ 910757 h 990904"/>
              <a:gd name="connsiteX11" fmla="*/ 648459 w 874327"/>
              <a:gd name="connsiteY11" fmla="*/ 950830 h 990904"/>
              <a:gd name="connsiteX12" fmla="*/ 593814 w 874327"/>
              <a:gd name="connsiteY12" fmla="*/ 972689 h 990904"/>
              <a:gd name="connsiteX13" fmla="*/ 539168 w 874327"/>
              <a:gd name="connsiteY13" fmla="*/ 979975 h 990904"/>
              <a:gd name="connsiteX14" fmla="*/ 469951 w 874327"/>
              <a:gd name="connsiteY14" fmla="*/ 987261 h 990904"/>
              <a:gd name="connsiteX15" fmla="*/ 422592 w 874327"/>
              <a:gd name="connsiteY15" fmla="*/ 990904 h 990904"/>
              <a:gd name="connsiteX16" fmla="*/ 393447 w 874327"/>
              <a:gd name="connsiteY16" fmla="*/ 983618 h 990904"/>
              <a:gd name="connsiteX17" fmla="*/ 364303 w 874327"/>
              <a:gd name="connsiteY17" fmla="*/ 987261 h 990904"/>
              <a:gd name="connsiteX18" fmla="*/ 298729 w 874327"/>
              <a:gd name="connsiteY18" fmla="*/ 983618 h 990904"/>
              <a:gd name="connsiteX19" fmla="*/ 269584 w 874327"/>
              <a:gd name="connsiteY19" fmla="*/ 976332 h 990904"/>
              <a:gd name="connsiteX20" fmla="*/ 247726 w 874327"/>
              <a:gd name="connsiteY20" fmla="*/ 965402 h 990904"/>
              <a:gd name="connsiteX21" fmla="*/ 200367 w 874327"/>
              <a:gd name="connsiteY21" fmla="*/ 947187 h 990904"/>
              <a:gd name="connsiteX22" fmla="*/ 163937 w 874327"/>
              <a:gd name="connsiteY22" fmla="*/ 925329 h 990904"/>
              <a:gd name="connsiteX23" fmla="*/ 153008 w 874327"/>
              <a:gd name="connsiteY23" fmla="*/ 907114 h 990904"/>
              <a:gd name="connsiteX24" fmla="*/ 153008 w 874327"/>
              <a:gd name="connsiteY24" fmla="*/ 907114 h 990904"/>
              <a:gd name="connsiteX25" fmla="*/ 134792 w 874327"/>
              <a:gd name="connsiteY25" fmla="*/ 848826 h 990904"/>
              <a:gd name="connsiteX26" fmla="*/ 134792 w 874327"/>
              <a:gd name="connsiteY26" fmla="*/ 724963 h 990904"/>
              <a:gd name="connsiteX27" fmla="*/ 109291 w 874327"/>
              <a:gd name="connsiteY27" fmla="*/ 163936 h 990904"/>
              <a:gd name="connsiteX28" fmla="*/ 105648 w 874327"/>
              <a:gd name="connsiteY28" fmla="*/ 102005 h 990904"/>
              <a:gd name="connsiteX29" fmla="*/ 72861 w 874327"/>
              <a:gd name="connsiteY29" fmla="*/ 51002 h 990904"/>
              <a:gd name="connsiteX30" fmla="*/ 54646 w 874327"/>
              <a:gd name="connsiteY30" fmla="*/ 21858 h 990904"/>
              <a:gd name="connsiteX31" fmla="*/ 0 w 874327"/>
              <a:gd name="connsiteY31" fmla="*/ 0 h 990904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83618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72698 w 874327"/>
              <a:gd name="connsiteY14" fmla="*/ 995325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9745"/>
              <a:gd name="connsiteX1" fmla="*/ 721320 w 874327"/>
              <a:gd name="connsiteY1" fmla="*/ 10929 h 999745"/>
              <a:gd name="connsiteX2" fmla="*/ 816039 w 874327"/>
              <a:gd name="connsiteY2" fmla="*/ 367946 h 999745"/>
              <a:gd name="connsiteX3" fmla="*/ 845183 w 874327"/>
              <a:gd name="connsiteY3" fmla="*/ 455379 h 999745"/>
              <a:gd name="connsiteX4" fmla="*/ 870684 w 874327"/>
              <a:gd name="connsiteY4" fmla="*/ 539168 h 999745"/>
              <a:gd name="connsiteX5" fmla="*/ 874327 w 874327"/>
              <a:gd name="connsiteY5" fmla="*/ 633887 h 999745"/>
              <a:gd name="connsiteX6" fmla="*/ 874327 w 874327"/>
              <a:gd name="connsiteY6" fmla="*/ 699461 h 999745"/>
              <a:gd name="connsiteX7" fmla="*/ 863398 w 874327"/>
              <a:gd name="connsiteY7" fmla="*/ 761393 h 999745"/>
              <a:gd name="connsiteX8" fmla="*/ 830611 w 874327"/>
              <a:gd name="connsiteY8" fmla="*/ 812395 h 999745"/>
              <a:gd name="connsiteX9" fmla="*/ 757750 w 874327"/>
              <a:gd name="connsiteY9" fmla="*/ 870684 h 999745"/>
              <a:gd name="connsiteX10" fmla="*/ 717677 w 874327"/>
              <a:gd name="connsiteY10" fmla="*/ 910757 h 999745"/>
              <a:gd name="connsiteX11" fmla="*/ 648459 w 874327"/>
              <a:gd name="connsiteY11" fmla="*/ 950830 h 999745"/>
              <a:gd name="connsiteX12" fmla="*/ 593814 w 874327"/>
              <a:gd name="connsiteY12" fmla="*/ 972689 h 999745"/>
              <a:gd name="connsiteX13" fmla="*/ 539168 w 874327"/>
              <a:gd name="connsiteY13" fmla="*/ 979975 h 999745"/>
              <a:gd name="connsiteX14" fmla="*/ 472698 w 874327"/>
              <a:gd name="connsiteY14" fmla="*/ 995325 h 999745"/>
              <a:gd name="connsiteX15" fmla="*/ 422592 w 874327"/>
              <a:gd name="connsiteY15" fmla="*/ 990904 h 999745"/>
              <a:gd name="connsiteX16" fmla="*/ 393447 w 874327"/>
              <a:gd name="connsiteY16" fmla="*/ 999745 h 999745"/>
              <a:gd name="connsiteX17" fmla="*/ 345065 w 874327"/>
              <a:gd name="connsiteY17" fmla="*/ 998012 h 999745"/>
              <a:gd name="connsiteX18" fmla="*/ 298729 w 874327"/>
              <a:gd name="connsiteY18" fmla="*/ 983618 h 999745"/>
              <a:gd name="connsiteX19" fmla="*/ 269584 w 874327"/>
              <a:gd name="connsiteY19" fmla="*/ 976332 h 999745"/>
              <a:gd name="connsiteX20" fmla="*/ 247726 w 874327"/>
              <a:gd name="connsiteY20" fmla="*/ 965402 h 999745"/>
              <a:gd name="connsiteX21" fmla="*/ 200367 w 874327"/>
              <a:gd name="connsiteY21" fmla="*/ 947187 h 999745"/>
              <a:gd name="connsiteX22" fmla="*/ 163937 w 874327"/>
              <a:gd name="connsiteY22" fmla="*/ 925329 h 999745"/>
              <a:gd name="connsiteX23" fmla="*/ 153008 w 874327"/>
              <a:gd name="connsiteY23" fmla="*/ 907114 h 999745"/>
              <a:gd name="connsiteX24" fmla="*/ 153008 w 874327"/>
              <a:gd name="connsiteY24" fmla="*/ 907114 h 999745"/>
              <a:gd name="connsiteX25" fmla="*/ 134792 w 874327"/>
              <a:gd name="connsiteY25" fmla="*/ 848826 h 999745"/>
              <a:gd name="connsiteX26" fmla="*/ 134792 w 874327"/>
              <a:gd name="connsiteY26" fmla="*/ 724963 h 999745"/>
              <a:gd name="connsiteX27" fmla="*/ 109291 w 874327"/>
              <a:gd name="connsiteY27" fmla="*/ 163936 h 999745"/>
              <a:gd name="connsiteX28" fmla="*/ 105648 w 874327"/>
              <a:gd name="connsiteY28" fmla="*/ 102005 h 999745"/>
              <a:gd name="connsiteX29" fmla="*/ 72861 w 874327"/>
              <a:gd name="connsiteY29" fmla="*/ 51002 h 999745"/>
              <a:gd name="connsiteX30" fmla="*/ 54646 w 874327"/>
              <a:gd name="connsiteY30" fmla="*/ 21858 h 999745"/>
              <a:gd name="connsiteX31" fmla="*/ 0 w 874327"/>
              <a:gd name="connsiteY31" fmla="*/ 0 h 999745"/>
              <a:gd name="connsiteX0" fmla="*/ 0 w 874327"/>
              <a:gd name="connsiteY0" fmla="*/ 0 h 1001655"/>
              <a:gd name="connsiteX1" fmla="*/ 721320 w 874327"/>
              <a:gd name="connsiteY1" fmla="*/ 10929 h 1001655"/>
              <a:gd name="connsiteX2" fmla="*/ 816039 w 874327"/>
              <a:gd name="connsiteY2" fmla="*/ 367946 h 1001655"/>
              <a:gd name="connsiteX3" fmla="*/ 845183 w 874327"/>
              <a:gd name="connsiteY3" fmla="*/ 455379 h 1001655"/>
              <a:gd name="connsiteX4" fmla="*/ 870684 w 874327"/>
              <a:gd name="connsiteY4" fmla="*/ 539168 h 1001655"/>
              <a:gd name="connsiteX5" fmla="*/ 874327 w 874327"/>
              <a:gd name="connsiteY5" fmla="*/ 633887 h 1001655"/>
              <a:gd name="connsiteX6" fmla="*/ 874327 w 874327"/>
              <a:gd name="connsiteY6" fmla="*/ 699461 h 1001655"/>
              <a:gd name="connsiteX7" fmla="*/ 863398 w 874327"/>
              <a:gd name="connsiteY7" fmla="*/ 761393 h 1001655"/>
              <a:gd name="connsiteX8" fmla="*/ 830611 w 874327"/>
              <a:gd name="connsiteY8" fmla="*/ 812395 h 1001655"/>
              <a:gd name="connsiteX9" fmla="*/ 757750 w 874327"/>
              <a:gd name="connsiteY9" fmla="*/ 870684 h 1001655"/>
              <a:gd name="connsiteX10" fmla="*/ 717677 w 874327"/>
              <a:gd name="connsiteY10" fmla="*/ 910757 h 1001655"/>
              <a:gd name="connsiteX11" fmla="*/ 648459 w 874327"/>
              <a:gd name="connsiteY11" fmla="*/ 950830 h 1001655"/>
              <a:gd name="connsiteX12" fmla="*/ 593814 w 874327"/>
              <a:gd name="connsiteY12" fmla="*/ 972689 h 1001655"/>
              <a:gd name="connsiteX13" fmla="*/ 539168 w 874327"/>
              <a:gd name="connsiteY13" fmla="*/ 979975 h 1001655"/>
              <a:gd name="connsiteX14" fmla="*/ 472698 w 874327"/>
              <a:gd name="connsiteY14" fmla="*/ 995325 h 1001655"/>
              <a:gd name="connsiteX15" fmla="*/ 425340 w 874327"/>
              <a:gd name="connsiteY15" fmla="*/ 1001655 h 1001655"/>
              <a:gd name="connsiteX16" fmla="*/ 393447 w 874327"/>
              <a:gd name="connsiteY16" fmla="*/ 999745 h 1001655"/>
              <a:gd name="connsiteX17" fmla="*/ 345065 w 874327"/>
              <a:gd name="connsiteY17" fmla="*/ 998012 h 1001655"/>
              <a:gd name="connsiteX18" fmla="*/ 298729 w 874327"/>
              <a:gd name="connsiteY18" fmla="*/ 983618 h 1001655"/>
              <a:gd name="connsiteX19" fmla="*/ 269584 w 874327"/>
              <a:gd name="connsiteY19" fmla="*/ 976332 h 1001655"/>
              <a:gd name="connsiteX20" fmla="*/ 247726 w 874327"/>
              <a:gd name="connsiteY20" fmla="*/ 965402 h 1001655"/>
              <a:gd name="connsiteX21" fmla="*/ 200367 w 874327"/>
              <a:gd name="connsiteY21" fmla="*/ 947187 h 1001655"/>
              <a:gd name="connsiteX22" fmla="*/ 163937 w 874327"/>
              <a:gd name="connsiteY22" fmla="*/ 925329 h 1001655"/>
              <a:gd name="connsiteX23" fmla="*/ 153008 w 874327"/>
              <a:gd name="connsiteY23" fmla="*/ 907114 h 1001655"/>
              <a:gd name="connsiteX24" fmla="*/ 153008 w 874327"/>
              <a:gd name="connsiteY24" fmla="*/ 907114 h 1001655"/>
              <a:gd name="connsiteX25" fmla="*/ 134792 w 874327"/>
              <a:gd name="connsiteY25" fmla="*/ 848826 h 1001655"/>
              <a:gd name="connsiteX26" fmla="*/ 134792 w 874327"/>
              <a:gd name="connsiteY26" fmla="*/ 724963 h 1001655"/>
              <a:gd name="connsiteX27" fmla="*/ 109291 w 874327"/>
              <a:gd name="connsiteY27" fmla="*/ 163936 h 1001655"/>
              <a:gd name="connsiteX28" fmla="*/ 105648 w 874327"/>
              <a:gd name="connsiteY28" fmla="*/ 102005 h 1001655"/>
              <a:gd name="connsiteX29" fmla="*/ 72861 w 874327"/>
              <a:gd name="connsiteY29" fmla="*/ 51002 h 1001655"/>
              <a:gd name="connsiteX30" fmla="*/ 54646 w 874327"/>
              <a:gd name="connsiteY30" fmla="*/ 21858 h 1001655"/>
              <a:gd name="connsiteX31" fmla="*/ 0 w 874327"/>
              <a:gd name="connsiteY31" fmla="*/ 0 h 1001655"/>
              <a:gd name="connsiteX0" fmla="*/ 0 w 882571"/>
              <a:gd name="connsiteY0" fmla="*/ 0 h 1001655"/>
              <a:gd name="connsiteX1" fmla="*/ 721320 w 882571"/>
              <a:gd name="connsiteY1" fmla="*/ 10929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4201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4155"/>
              <a:gd name="connsiteY0" fmla="*/ 0 h 1001655"/>
              <a:gd name="connsiteX1" fmla="*/ 736661 w 884155"/>
              <a:gd name="connsiteY1" fmla="*/ 10930 h 1001655"/>
              <a:gd name="connsiteX2" fmla="*/ 842019 w 884155"/>
              <a:gd name="connsiteY2" fmla="*/ 367946 h 1001655"/>
              <a:gd name="connsiteX3" fmla="*/ 884155 w 884155"/>
              <a:gd name="connsiteY3" fmla="*/ 455379 h 1001655"/>
              <a:gd name="connsiteX4" fmla="*/ 870684 w 884155"/>
              <a:gd name="connsiteY4" fmla="*/ 539168 h 1001655"/>
              <a:gd name="connsiteX5" fmla="*/ 882571 w 884155"/>
              <a:gd name="connsiteY5" fmla="*/ 633887 h 1001655"/>
              <a:gd name="connsiteX6" fmla="*/ 874327 w 884155"/>
              <a:gd name="connsiteY6" fmla="*/ 699461 h 1001655"/>
              <a:gd name="connsiteX7" fmla="*/ 863398 w 884155"/>
              <a:gd name="connsiteY7" fmla="*/ 761393 h 1001655"/>
              <a:gd name="connsiteX8" fmla="*/ 830611 w 884155"/>
              <a:gd name="connsiteY8" fmla="*/ 812395 h 1001655"/>
              <a:gd name="connsiteX9" fmla="*/ 757750 w 884155"/>
              <a:gd name="connsiteY9" fmla="*/ 870684 h 1001655"/>
              <a:gd name="connsiteX10" fmla="*/ 717677 w 884155"/>
              <a:gd name="connsiteY10" fmla="*/ 910757 h 1001655"/>
              <a:gd name="connsiteX11" fmla="*/ 648459 w 884155"/>
              <a:gd name="connsiteY11" fmla="*/ 950830 h 1001655"/>
              <a:gd name="connsiteX12" fmla="*/ 593814 w 884155"/>
              <a:gd name="connsiteY12" fmla="*/ 972689 h 1001655"/>
              <a:gd name="connsiteX13" fmla="*/ 539168 w 884155"/>
              <a:gd name="connsiteY13" fmla="*/ 979975 h 1001655"/>
              <a:gd name="connsiteX14" fmla="*/ 472698 w 884155"/>
              <a:gd name="connsiteY14" fmla="*/ 995325 h 1001655"/>
              <a:gd name="connsiteX15" fmla="*/ 425340 w 884155"/>
              <a:gd name="connsiteY15" fmla="*/ 1001655 h 1001655"/>
              <a:gd name="connsiteX16" fmla="*/ 393447 w 884155"/>
              <a:gd name="connsiteY16" fmla="*/ 999745 h 1001655"/>
              <a:gd name="connsiteX17" fmla="*/ 345065 w 884155"/>
              <a:gd name="connsiteY17" fmla="*/ 998012 h 1001655"/>
              <a:gd name="connsiteX18" fmla="*/ 298729 w 884155"/>
              <a:gd name="connsiteY18" fmla="*/ 983618 h 1001655"/>
              <a:gd name="connsiteX19" fmla="*/ 269584 w 884155"/>
              <a:gd name="connsiteY19" fmla="*/ 976332 h 1001655"/>
              <a:gd name="connsiteX20" fmla="*/ 247726 w 884155"/>
              <a:gd name="connsiteY20" fmla="*/ 965402 h 1001655"/>
              <a:gd name="connsiteX21" fmla="*/ 200367 w 884155"/>
              <a:gd name="connsiteY21" fmla="*/ 947187 h 1001655"/>
              <a:gd name="connsiteX22" fmla="*/ 163937 w 884155"/>
              <a:gd name="connsiteY22" fmla="*/ 925329 h 1001655"/>
              <a:gd name="connsiteX23" fmla="*/ 153008 w 884155"/>
              <a:gd name="connsiteY23" fmla="*/ 907114 h 1001655"/>
              <a:gd name="connsiteX24" fmla="*/ 153008 w 884155"/>
              <a:gd name="connsiteY24" fmla="*/ 907114 h 1001655"/>
              <a:gd name="connsiteX25" fmla="*/ 134792 w 884155"/>
              <a:gd name="connsiteY25" fmla="*/ 848826 h 1001655"/>
              <a:gd name="connsiteX26" fmla="*/ 134792 w 884155"/>
              <a:gd name="connsiteY26" fmla="*/ 724963 h 1001655"/>
              <a:gd name="connsiteX27" fmla="*/ 109291 w 884155"/>
              <a:gd name="connsiteY27" fmla="*/ 163936 h 1001655"/>
              <a:gd name="connsiteX28" fmla="*/ 105648 w 884155"/>
              <a:gd name="connsiteY28" fmla="*/ 102005 h 1001655"/>
              <a:gd name="connsiteX29" fmla="*/ 72861 w 884155"/>
              <a:gd name="connsiteY29" fmla="*/ 51002 h 1001655"/>
              <a:gd name="connsiteX30" fmla="*/ 54646 w 884155"/>
              <a:gd name="connsiteY30" fmla="*/ 21858 h 1001655"/>
              <a:gd name="connsiteX31" fmla="*/ 0 w 884155"/>
              <a:gd name="connsiteY31" fmla="*/ 0 h 1001655"/>
              <a:gd name="connsiteX0" fmla="*/ 0 w 918317"/>
              <a:gd name="connsiteY0" fmla="*/ 0 h 1001655"/>
              <a:gd name="connsiteX1" fmla="*/ 736661 w 918317"/>
              <a:gd name="connsiteY1" fmla="*/ 10930 h 1001655"/>
              <a:gd name="connsiteX2" fmla="*/ 842019 w 918317"/>
              <a:gd name="connsiteY2" fmla="*/ 367946 h 1001655"/>
              <a:gd name="connsiteX3" fmla="*/ 884155 w 918317"/>
              <a:gd name="connsiteY3" fmla="*/ 455379 h 1001655"/>
              <a:gd name="connsiteX4" fmla="*/ 918317 w 918317"/>
              <a:gd name="connsiteY4" fmla="*/ 543065 h 1001655"/>
              <a:gd name="connsiteX5" fmla="*/ 882571 w 918317"/>
              <a:gd name="connsiteY5" fmla="*/ 633887 h 1001655"/>
              <a:gd name="connsiteX6" fmla="*/ 874327 w 918317"/>
              <a:gd name="connsiteY6" fmla="*/ 699461 h 1001655"/>
              <a:gd name="connsiteX7" fmla="*/ 863398 w 918317"/>
              <a:gd name="connsiteY7" fmla="*/ 761393 h 1001655"/>
              <a:gd name="connsiteX8" fmla="*/ 830611 w 918317"/>
              <a:gd name="connsiteY8" fmla="*/ 812395 h 1001655"/>
              <a:gd name="connsiteX9" fmla="*/ 757750 w 918317"/>
              <a:gd name="connsiteY9" fmla="*/ 870684 h 1001655"/>
              <a:gd name="connsiteX10" fmla="*/ 717677 w 918317"/>
              <a:gd name="connsiteY10" fmla="*/ 910757 h 1001655"/>
              <a:gd name="connsiteX11" fmla="*/ 648459 w 918317"/>
              <a:gd name="connsiteY11" fmla="*/ 950830 h 1001655"/>
              <a:gd name="connsiteX12" fmla="*/ 593814 w 918317"/>
              <a:gd name="connsiteY12" fmla="*/ 972689 h 1001655"/>
              <a:gd name="connsiteX13" fmla="*/ 539168 w 918317"/>
              <a:gd name="connsiteY13" fmla="*/ 979975 h 1001655"/>
              <a:gd name="connsiteX14" fmla="*/ 472698 w 918317"/>
              <a:gd name="connsiteY14" fmla="*/ 995325 h 1001655"/>
              <a:gd name="connsiteX15" fmla="*/ 425340 w 918317"/>
              <a:gd name="connsiteY15" fmla="*/ 1001655 h 1001655"/>
              <a:gd name="connsiteX16" fmla="*/ 393447 w 918317"/>
              <a:gd name="connsiteY16" fmla="*/ 999745 h 1001655"/>
              <a:gd name="connsiteX17" fmla="*/ 345065 w 918317"/>
              <a:gd name="connsiteY17" fmla="*/ 998012 h 1001655"/>
              <a:gd name="connsiteX18" fmla="*/ 298729 w 918317"/>
              <a:gd name="connsiteY18" fmla="*/ 983618 h 1001655"/>
              <a:gd name="connsiteX19" fmla="*/ 269584 w 918317"/>
              <a:gd name="connsiteY19" fmla="*/ 976332 h 1001655"/>
              <a:gd name="connsiteX20" fmla="*/ 247726 w 918317"/>
              <a:gd name="connsiteY20" fmla="*/ 965402 h 1001655"/>
              <a:gd name="connsiteX21" fmla="*/ 200367 w 918317"/>
              <a:gd name="connsiteY21" fmla="*/ 947187 h 1001655"/>
              <a:gd name="connsiteX22" fmla="*/ 163937 w 918317"/>
              <a:gd name="connsiteY22" fmla="*/ 925329 h 1001655"/>
              <a:gd name="connsiteX23" fmla="*/ 153008 w 918317"/>
              <a:gd name="connsiteY23" fmla="*/ 907114 h 1001655"/>
              <a:gd name="connsiteX24" fmla="*/ 153008 w 918317"/>
              <a:gd name="connsiteY24" fmla="*/ 907114 h 1001655"/>
              <a:gd name="connsiteX25" fmla="*/ 134792 w 918317"/>
              <a:gd name="connsiteY25" fmla="*/ 848826 h 1001655"/>
              <a:gd name="connsiteX26" fmla="*/ 134792 w 918317"/>
              <a:gd name="connsiteY26" fmla="*/ 724963 h 1001655"/>
              <a:gd name="connsiteX27" fmla="*/ 109291 w 918317"/>
              <a:gd name="connsiteY27" fmla="*/ 163936 h 1001655"/>
              <a:gd name="connsiteX28" fmla="*/ 105648 w 918317"/>
              <a:gd name="connsiteY28" fmla="*/ 102005 h 1001655"/>
              <a:gd name="connsiteX29" fmla="*/ 72861 w 918317"/>
              <a:gd name="connsiteY29" fmla="*/ 51002 h 1001655"/>
              <a:gd name="connsiteX30" fmla="*/ 54646 w 918317"/>
              <a:gd name="connsiteY30" fmla="*/ 21858 h 1001655"/>
              <a:gd name="connsiteX31" fmla="*/ 0 w 918317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874327 w 921543"/>
              <a:gd name="connsiteY6" fmla="*/ 699461 h 1001655"/>
              <a:gd name="connsiteX7" fmla="*/ 863398 w 921543"/>
              <a:gd name="connsiteY7" fmla="*/ 761393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54025 h 1001655"/>
              <a:gd name="connsiteX7" fmla="*/ 863398 w 921543"/>
              <a:gd name="connsiteY7" fmla="*/ 761393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54025 h 1001655"/>
              <a:gd name="connsiteX7" fmla="*/ 872057 w 921543"/>
              <a:gd name="connsiteY7" fmla="*/ 796471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70741 w 921543"/>
              <a:gd name="connsiteY9" fmla="*/ 894069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70741 w 921543"/>
              <a:gd name="connsiteY9" fmla="*/ 894069 h 1001655"/>
              <a:gd name="connsiteX10" fmla="*/ 713348 w 921543"/>
              <a:gd name="connsiteY10" fmla="*/ 930245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21543" h="1001655">
                <a:moveTo>
                  <a:pt x="0" y="0"/>
                </a:moveTo>
                <a:lnTo>
                  <a:pt x="736661" y="10930"/>
                </a:lnTo>
                <a:lnTo>
                  <a:pt x="842019" y="367946"/>
                </a:lnTo>
                <a:lnTo>
                  <a:pt x="884155" y="455379"/>
                </a:lnTo>
                <a:lnTo>
                  <a:pt x="918317" y="543065"/>
                </a:lnTo>
                <a:cubicBezTo>
                  <a:pt x="919392" y="587630"/>
                  <a:pt x="920468" y="632195"/>
                  <a:pt x="921543" y="676760"/>
                </a:cubicBezTo>
                <a:lnTo>
                  <a:pt x="913298" y="734538"/>
                </a:lnTo>
                <a:lnTo>
                  <a:pt x="872057" y="796471"/>
                </a:lnTo>
                <a:lnTo>
                  <a:pt x="830610" y="847474"/>
                </a:lnTo>
                <a:lnTo>
                  <a:pt x="770741" y="894069"/>
                </a:lnTo>
                <a:lnTo>
                  <a:pt x="713348" y="930245"/>
                </a:lnTo>
                <a:lnTo>
                  <a:pt x="648459" y="950830"/>
                </a:lnTo>
                <a:lnTo>
                  <a:pt x="593814" y="972689"/>
                </a:lnTo>
                <a:lnTo>
                  <a:pt x="539168" y="979975"/>
                </a:lnTo>
                <a:lnTo>
                  <a:pt x="472698" y="995325"/>
                </a:lnTo>
                <a:lnTo>
                  <a:pt x="425340" y="1001655"/>
                </a:lnTo>
                <a:lnTo>
                  <a:pt x="393447" y="999745"/>
                </a:lnTo>
                <a:lnTo>
                  <a:pt x="345065" y="998012"/>
                </a:lnTo>
                <a:lnTo>
                  <a:pt x="298729" y="983618"/>
                </a:lnTo>
                <a:lnTo>
                  <a:pt x="269584" y="976332"/>
                </a:lnTo>
                <a:lnTo>
                  <a:pt x="247726" y="965402"/>
                </a:lnTo>
                <a:lnTo>
                  <a:pt x="200367" y="947187"/>
                </a:lnTo>
                <a:lnTo>
                  <a:pt x="163937" y="925329"/>
                </a:lnTo>
                <a:lnTo>
                  <a:pt x="153008" y="907114"/>
                </a:lnTo>
                <a:lnTo>
                  <a:pt x="153008" y="907114"/>
                </a:lnTo>
                <a:lnTo>
                  <a:pt x="134792" y="848826"/>
                </a:lnTo>
                <a:lnTo>
                  <a:pt x="134792" y="724963"/>
                </a:lnTo>
                <a:lnTo>
                  <a:pt x="109291" y="163936"/>
                </a:lnTo>
                <a:lnTo>
                  <a:pt x="105648" y="102005"/>
                </a:lnTo>
                <a:lnTo>
                  <a:pt x="72861" y="51002"/>
                </a:lnTo>
                <a:lnTo>
                  <a:pt x="54646" y="21858"/>
                </a:lnTo>
                <a:lnTo>
                  <a:pt x="0" y="0"/>
                </a:lnTo>
                <a:close/>
              </a:path>
            </a:pathLst>
          </a:custGeom>
          <a:solidFill>
            <a:srgbClr val="BBBBB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" name="楕円 173">
            <a:extLst>
              <a:ext uri="{FF2B5EF4-FFF2-40B4-BE49-F238E27FC236}">
                <a16:creationId xmlns:a16="http://schemas.microsoft.com/office/drawing/2014/main" id="{9F998C64-0852-4DB4-9427-A2BC488FBCFC}"/>
              </a:ext>
            </a:extLst>
          </p:cNvPr>
          <p:cNvSpPr/>
          <p:nvPr/>
        </p:nvSpPr>
        <p:spPr>
          <a:xfrm>
            <a:off x="4205542" y="655259"/>
            <a:ext cx="630221" cy="415052"/>
          </a:xfrm>
          <a:prstGeom prst="ellipse">
            <a:avLst/>
          </a:prstGeom>
          <a:solidFill>
            <a:srgbClr val="606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C966B57A-9909-44EB-8302-C5EEA01B74C6}"/>
              </a:ext>
            </a:extLst>
          </p:cNvPr>
          <p:cNvCxnSpPr>
            <a:cxnSpLocks/>
          </p:cNvCxnSpPr>
          <p:nvPr/>
        </p:nvCxnSpPr>
        <p:spPr>
          <a:xfrm flipH="1" flipV="1">
            <a:off x="3992989" y="1640035"/>
            <a:ext cx="939064" cy="5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楕円 175">
            <a:extLst>
              <a:ext uri="{FF2B5EF4-FFF2-40B4-BE49-F238E27FC236}">
                <a16:creationId xmlns:a16="http://schemas.microsoft.com/office/drawing/2014/main" id="{84E5F590-1BEB-4A4C-A530-C64D24918F0C}"/>
              </a:ext>
            </a:extLst>
          </p:cNvPr>
          <p:cNvSpPr/>
          <p:nvPr/>
        </p:nvSpPr>
        <p:spPr>
          <a:xfrm>
            <a:off x="3781369" y="2497684"/>
            <a:ext cx="522239" cy="786646"/>
          </a:xfrm>
          <a:prstGeom prst="ellipse">
            <a:avLst/>
          </a:prstGeom>
          <a:solidFill>
            <a:srgbClr val="5757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ED7D824D-E57F-4C25-A606-C70140716FD1}"/>
              </a:ext>
            </a:extLst>
          </p:cNvPr>
          <p:cNvSpPr/>
          <p:nvPr/>
        </p:nvSpPr>
        <p:spPr>
          <a:xfrm>
            <a:off x="4565886" y="2574828"/>
            <a:ext cx="515793" cy="604401"/>
          </a:xfrm>
          <a:prstGeom prst="ellipse">
            <a:avLst/>
          </a:prstGeom>
          <a:solidFill>
            <a:srgbClr val="7D7D7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99153216-B660-4306-8BEF-6F53017948A7}"/>
              </a:ext>
            </a:extLst>
          </p:cNvPr>
          <p:cNvSpPr/>
          <p:nvPr/>
        </p:nvSpPr>
        <p:spPr>
          <a:xfrm rot="482124">
            <a:off x="3809789" y="2730604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MTP</a:t>
            </a: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009F58DC-F972-445A-AB34-371E84AE29F9}"/>
              </a:ext>
            </a:extLst>
          </p:cNvPr>
          <p:cNvSpPr/>
          <p:nvPr/>
        </p:nvSpPr>
        <p:spPr>
          <a:xfrm>
            <a:off x="4302709" y="1386317"/>
            <a:ext cx="229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803EB96-4936-4B49-9B1D-E8975D711E53}"/>
              </a:ext>
            </a:extLst>
          </p:cNvPr>
          <p:cNvSpPr/>
          <p:nvPr/>
        </p:nvSpPr>
        <p:spPr>
          <a:xfrm>
            <a:off x="3900763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MFC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7B220CED-A285-463A-AA1E-0EB04D4FEBC3}"/>
              </a:ext>
            </a:extLst>
          </p:cNvPr>
          <p:cNvSpPr/>
          <p:nvPr/>
        </p:nvSpPr>
        <p:spPr>
          <a:xfrm>
            <a:off x="4577231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LFC</a:t>
            </a: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4E1454BF-BCD2-4182-92C8-B20BC1EEEE48}"/>
              </a:ext>
            </a:extLst>
          </p:cNvPr>
          <p:cNvSpPr/>
          <p:nvPr/>
        </p:nvSpPr>
        <p:spPr>
          <a:xfrm rot="20981411">
            <a:off x="4634697" y="2691693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LTP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01C982A6-6702-4F52-A5E1-EA550647A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38" t="12211" r="389"/>
          <a:stretch/>
        </p:blipFill>
        <p:spPr>
          <a:xfrm>
            <a:off x="5355650" y="1902487"/>
            <a:ext cx="112411" cy="1548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2071077A-7F42-4E3A-9656-8AC8634F7D97}"/>
              </a:ext>
            </a:extLst>
          </p:cNvPr>
          <p:cNvCxnSpPr/>
          <p:nvPr/>
        </p:nvCxnSpPr>
        <p:spPr>
          <a:xfrm>
            <a:off x="5346844" y="2925985"/>
            <a:ext cx="1212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58DDBC2-7009-4419-83F5-AB612A1C10EE}"/>
              </a:ext>
            </a:extLst>
          </p:cNvPr>
          <p:cNvSpPr/>
          <p:nvPr/>
        </p:nvSpPr>
        <p:spPr>
          <a:xfrm>
            <a:off x="5443988" y="1816507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3EBCFFB-F51D-47A3-BA58-8CC8C1D89F53}"/>
              </a:ext>
            </a:extLst>
          </p:cNvPr>
          <p:cNvSpPr/>
          <p:nvPr/>
        </p:nvSpPr>
        <p:spPr>
          <a:xfrm>
            <a:off x="5443988" y="32912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53430FE7-680F-4BA5-8177-2CF2C97FA77D}"/>
              </a:ext>
            </a:extLst>
          </p:cNvPr>
          <p:cNvCxnSpPr>
            <a:cxnSpLocks/>
          </p:cNvCxnSpPr>
          <p:nvPr/>
        </p:nvCxnSpPr>
        <p:spPr>
          <a:xfrm>
            <a:off x="5342370" y="2427671"/>
            <a:ext cx="1333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B4FA36A4-9435-4885-9ADC-9716C27953E1}"/>
              </a:ext>
            </a:extLst>
          </p:cNvPr>
          <p:cNvSpPr/>
          <p:nvPr/>
        </p:nvSpPr>
        <p:spPr>
          <a:xfrm>
            <a:off x="5443988" y="23045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51DA13B-F678-4F04-8C64-0A82C8A22332}"/>
              </a:ext>
            </a:extLst>
          </p:cNvPr>
          <p:cNvSpPr/>
          <p:nvPr/>
        </p:nvSpPr>
        <p:spPr>
          <a:xfrm>
            <a:off x="5443988" y="2800001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EB8FC60-ED0D-4F4B-8262-7D2F026ECF91}"/>
              </a:ext>
            </a:extLst>
          </p:cNvPr>
          <p:cNvSpPr txBox="1"/>
          <p:nvPr/>
        </p:nvSpPr>
        <p:spPr>
          <a:xfrm>
            <a:off x="2449052" y="149099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ICRS grade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DF62EEF-16B0-4456-9299-8DEC375EDE81}"/>
              </a:ext>
            </a:extLst>
          </p:cNvPr>
          <p:cNvSpPr/>
          <p:nvPr/>
        </p:nvSpPr>
        <p:spPr>
          <a:xfrm>
            <a:off x="1684005" y="819221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(1.9)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BA5232A-294F-45B8-853A-2409E526B67A}"/>
              </a:ext>
            </a:extLst>
          </p:cNvPr>
          <p:cNvSpPr/>
          <p:nvPr/>
        </p:nvSpPr>
        <p:spPr>
          <a:xfrm>
            <a:off x="4385839" y="689449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EEE5E3D-B824-4A67-A71F-3C287DDFDA7E}"/>
              </a:ext>
            </a:extLst>
          </p:cNvPr>
          <p:cNvSpPr/>
          <p:nvPr/>
        </p:nvSpPr>
        <p:spPr>
          <a:xfrm>
            <a:off x="4322521" y="815921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(2.0)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00C6B32-CE65-46D9-BE47-4C78BEF22DF5}"/>
              </a:ext>
            </a:extLst>
          </p:cNvPr>
          <p:cNvSpPr/>
          <p:nvPr/>
        </p:nvSpPr>
        <p:spPr>
          <a:xfrm>
            <a:off x="1737497" y="1401705"/>
            <a:ext cx="3998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(2.1)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30C230B-E558-4253-A7EB-F7C99F35A590}"/>
              </a:ext>
            </a:extLst>
          </p:cNvPr>
          <p:cNvSpPr/>
          <p:nvPr/>
        </p:nvSpPr>
        <p:spPr>
          <a:xfrm>
            <a:off x="4399432" y="140170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(2.5)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BCC731B9-D9D4-4284-AA21-0D95B65F4882}"/>
              </a:ext>
            </a:extLst>
          </p:cNvPr>
          <p:cNvSpPr/>
          <p:nvPr/>
        </p:nvSpPr>
        <p:spPr>
          <a:xfrm>
            <a:off x="4603431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(1.5)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F0D0A78-DB75-45C8-A696-00E977A8DF22}"/>
              </a:ext>
            </a:extLst>
          </p:cNvPr>
          <p:cNvSpPr/>
          <p:nvPr/>
        </p:nvSpPr>
        <p:spPr>
          <a:xfrm>
            <a:off x="1944119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(1.5)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D731984-C3BA-4268-B2DA-A14738D88721}"/>
              </a:ext>
            </a:extLst>
          </p:cNvPr>
          <p:cNvSpPr txBox="1"/>
          <p:nvPr/>
        </p:nvSpPr>
        <p:spPr>
          <a:xfrm>
            <a:off x="5055952" y="149099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ICRS grade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221360D1-F847-412F-8B8D-04B33AF69B9F}"/>
              </a:ext>
            </a:extLst>
          </p:cNvPr>
          <p:cNvSpPr/>
          <p:nvPr/>
        </p:nvSpPr>
        <p:spPr>
          <a:xfrm>
            <a:off x="1259734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(2.1)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884E32DB-D05B-4ACB-B4AF-BF0084D6EAFF}"/>
              </a:ext>
            </a:extLst>
          </p:cNvPr>
          <p:cNvSpPr/>
          <p:nvPr/>
        </p:nvSpPr>
        <p:spPr>
          <a:xfrm>
            <a:off x="3894736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(2.4)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CA72366-B67B-436F-BCEE-99B086E20CD9}"/>
              </a:ext>
            </a:extLst>
          </p:cNvPr>
          <p:cNvSpPr/>
          <p:nvPr/>
        </p:nvSpPr>
        <p:spPr>
          <a:xfrm rot="20843514">
            <a:off x="4655996" y="284223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(1.8)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7C4FBBD0-BAE1-41B7-B452-8B0A92A7546C}"/>
              </a:ext>
            </a:extLst>
          </p:cNvPr>
          <p:cNvSpPr/>
          <p:nvPr/>
        </p:nvSpPr>
        <p:spPr>
          <a:xfrm rot="20878353">
            <a:off x="2018103" y="2840504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(2.1)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0B1AE52-69E7-48D5-9485-23B90EB2FEFE}"/>
              </a:ext>
            </a:extLst>
          </p:cNvPr>
          <p:cNvSpPr/>
          <p:nvPr/>
        </p:nvSpPr>
        <p:spPr>
          <a:xfrm rot="509348">
            <a:off x="1191279" y="286514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(1.9)</a:t>
            </a: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D6B72B0A-EFBB-41C7-8FC6-77618D3E65F9}"/>
              </a:ext>
            </a:extLst>
          </p:cNvPr>
          <p:cNvSpPr/>
          <p:nvPr/>
        </p:nvSpPr>
        <p:spPr>
          <a:xfrm rot="509348">
            <a:off x="3820739" y="286514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(2.1)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4F23998-201A-41A6-9910-C990921E787D}"/>
              </a:ext>
            </a:extLst>
          </p:cNvPr>
          <p:cNvSpPr txBox="1"/>
          <p:nvPr/>
        </p:nvSpPr>
        <p:spPr>
          <a:xfrm>
            <a:off x="1008040" y="3782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C76252A-79B4-4FB5-BBC3-FDD58E15EDCD}"/>
              </a:ext>
            </a:extLst>
          </p:cNvPr>
          <p:cNvSpPr txBox="1"/>
          <p:nvPr/>
        </p:nvSpPr>
        <p:spPr>
          <a:xfrm>
            <a:off x="3654432" y="3782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4020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524996-6358-4F66-AE7C-4ABED2C994D4}"/>
              </a:ext>
            </a:extLst>
          </p:cNvPr>
          <p:cNvSpPr/>
          <p:nvPr/>
        </p:nvSpPr>
        <p:spPr>
          <a:xfrm>
            <a:off x="3058546" y="7707447"/>
            <a:ext cx="74090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62" b="1" dirty="0">
                <a:latin typeface="Arial" panose="020B0604020202020204" pitchFamily="34" charset="0"/>
                <a:cs typeface="Arial" panose="020B0604020202020204" pitchFamily="34" charset="0"/>
              </a:rPr>
              <a:t>Fig. 6</a:t>
            </a:r>
            <a:endParaRPr lang="ja-JP" altLang="en-US" sz="16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0D4CF90-2C54-4646-8536-EC86F92C0412}"/>
              </a:ext>
            </a:extLst>
          </p:cNvPr>
          <p:cNvGrpSpPr/>
          <p:nvPr/>
        </p:nvGrpSpPr>
        <p:grpSpPr>
          <a:xfrm>
            <a:off x="1119582" y="664404"/>
            <a:ext cx="1341190" cy="2819938"/>
            <a:chOff x="2333134" y="3332940"/>
            <a:chExt cx="1963636" cy="4128671"/>
          </a:xfrm>
        </p:grpSpPr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F372C5E5-EC23-4F10-A108-DE6891627F4D}"/>
                </a:ext>
              </a:extLst>
            </p:cNvPr>
            <p:cNvGrpSpPr/>
            <p:nvPr/>
          </p:nvGrpSpPr>
          <p:grpSpPr>
            <a:xfrm>
              <a:off x="2333134" y="3332940"/>
              <a:ext cx="1963636" cy="4128671"/>
              <a:chOff x="839140" y="663260"/>
              <a:chExt cx="1963636" cy="4128671"/>
            </a:xfrm>
          </p:grpSpPr>
          <p:pic>
            <p:nvPicPr>
              <p:cNvPr id="131" name="Picture 2" descr="C:\Users\Furumatsu\00 My document\Knee Research\軟骨損傷 鏡視所見\Left.png">
                <a:extLst>
                  <a:ext uri="{FF2B5EF4-FFF2-40B4-BE49-F238E27FC236}">
                    <a16:creationId xmlns:a16="http://schemas.microsoft.com/office/drawing/2014/main" id="{A324094E-3EFE-467F-B15E-768227C4B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40" y="663260"/>
                <a:ext cx="1963636" cy="4128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33C8AEFC-DADC-44F8-BB67-C5C9E6BFB944}"/>
                  </a:ext>
                </a:extLst>
              </p:cNvPr>
              <p:cNvSpPr/>
              <p:nvPr/>
            </p:nvSpPr>
            <p:spPr>
              <a:xfrm>
                <a:off x="1627890" y="2121478"/>
                <a:ext cx="443033" cy="613993"/>
              </a:xfrm>
              <a:custGeom>
                <a:avLst/>
                <a:gdLst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22427 w 443033"/>
                  <a:gd name="connsiteY28" fmla="*/ 440458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34850 w 443033"/>
                  <a:gd name="connsiteY17" fmla="*/ 2576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73943 h 613035"/>
                  <a:gd name="connsiteX1" fmla="*/ 25757 w 443033"/>
                  <a:gd name="connsiteY1" fmla="*/ 378639 h 613035"/>
                  <a:gd name="connsiteX2" fmla="*/ 54091 w 443033"/>
                  <a:gd name="connsiteY2" fmla="*/ 249850 h 613035"/>
                  <a:gd name="connsiteX3" fmla="*/ 69545 w 443033"/>
                  <a:gd name="connsiteY3" fmla="*/ 185456 h 613035"/>
                  <a:gd name="connsiteX4" fmla="*/ 92727 w 443033"/>
                  <a:gd name="connsiteY4" fmla="*/ 128789 h 613035"/>
                  <a:gd name="connsiteX5" fmla="*/ 103031 w 443033"/>
                  <a:gd name="connsiteY5" fmla="*/ 113334 h 613035"/>
                  <a:gd name="connsiteX6" fmla="*/ 115909 w 443033"/>
                  <a:gd name="connsiteY6" fmla="*/ 82425 h 613035"/>
                  <a:gd name="connsiteX7" fmla="*/ 131364 w 443033"/>
                  <a:gd name="connsiteY7" fmla="*/ 59243 h 613035"/>
                  <a:gd name="connsiteX8" fmla="*/ 146819 w 443033"/>
                  <a:gd name="connsiteY8" fmla="*/ 46364 h 613035"/>
                  <a:gd name="connsiteX9" fmla="*/ 159698 w 443033"/>
                  <a:gd name="connsiteY9" fmla="*/ 36061 h 613035"/>
                  <a:gd name="connsiteX10" fmla="*/ 172576 w 443033"/>
                  <a:gd name="connsiteY10" fmla="*/ 30910 h 613035"/>
                  <a:gd name="connsiteX11" fmla="*/ 198334 w 443033"/>
                  <a:gd name="connsiteY11" fmla="*/ 20607 h 613035"/>
                  <a:gd name="connsiteX12" fmla="*/ 236971 w 443033"/>
                  <a:gd name="connsiteY12" fmla="*/ 10303 h 613035"/>
                  <a:gd name="connsiteX13" fmla="*/ 257577 w 443033"/>
                  <a:gd name="connsiteY13" fmla="*/ 10303 h 613035"/>
                  <a:gd name="connsiteX14" fmla="*/ 288486 w 443033"/>
                  <a:gd name="connsiteY14" fmla="*/ 10303 h 613035"/>
                  <a:gd name="connsiteX15" fmla="*/ 301365 w 443033"/>
                  <a:gd name="connsiteY15" fmla="*/ 10303 h 613035"/>
                  <a:gd name="connsiteX16" fmla="*/ 301365 w 443033"/>
                  <a:gd name="connsiteY16" fmla="*/ 0 h 613035"/>
                  <a:gd name="connsiteX17" fmla="*/ 334850 w 443033"/>
                  <a:gd name="connsiteY17" fmla="*/ 12879 h 613035"/>
                  <a:gd name="connsiteX18" fmla="*/ 355456 w 443033"/>
                  <a:gd name="connsiteY18" fmla="*/ 36061 h 613035"/>
                  <a:gd name="connsiteX19" fmla="*/ 368335 w 443033"/>
                  <a:gd name="connsiteY19" fmla="*/ 54092 h 613035"/>
                  <a:gd name="connsiteX20" fmla="*/ 383790 w 443033"/>
                  <a:gd name="connsiteY20" fmla="*/ 74698 h 613035"/>
                  <a:gd name="connsiteX21" fmla="*/ 388942 w 443033"/>
                  <a:gd name="connsiteY21" fmla="*/ 100456 h 613035"/>
                  <a:gd name="connsiteX22" fmla="*/ 391517 w 443033"/>
                  <a:gd name="connsiteY22" fmla="*/ 121062 h 613035"/>
                  <a:gd name="connsiteX23" fmla="*/ 401820 w 443033"/>
                  <a:gd name="connsiteY23" fmla="*/ 146820 h 613035"/>
                  <a:gd name="connsiteX24" fmla="*/ 406972 w 443033"/>
                  <a:gd name="connsiteY24" fmla="*/ 190608 h 613035"/>
                  <a:gd name="connsiteX25" fmla="*/ 409548 w 443033"/>
                  <a:gd name="connsiteY25" fmla="*/ 216364 h 613035"/>
                  <a:gd name="connsiteX26" fmla="*/ 414700 w 443033"/>
                  <a:gd name="connsiteY26" fmla="*/ 275608 h 613035"/>
                  <a:gd name="connsiteX27" fmla="*/ 427578 w 443033"/>
                  <a:gd name="connsiteY27" fmla="*/ 417276 h 613035"/>
                  <a:gd name="connsiteX28" fmla="*/ 430154 w 443033"/>
                  <a:gd name="connsiteY28" fmla="*/ 471368 h 613035"/>
                  <a:gd name="connsiteX29" fmla="*/ 425002 w 443033"/>
                  <a:gd name="connsiteY29" fmla="*/ 461064 h 613035"/>
                  <a:gd name="connsiteX30" fmla="*/ 443033 w 443033"/>
                  <a:gd name="connsiteY30" fmla="*/ 613035 h 613035"/>
                  <a:gd name="connsiteX31" fmla="*/ 422427 w 443033"/>
                  <a:gd name="connsiteY31" fmla="*/ 579550 h 613035"/>
                  <a:gd name="connsiteX32" fmla="*/ 396669 w 443033"/>
                  <a:gd name="connsiteY32" fmla="*/ 530610 h 613035"/>
                  <a:gd name="connsiteX33" fmla="*/ 388942 w 443033"/>
                  <a:gd name="connsiteY33" fmla="*/ 502276 h 613035"/>
                  <a:gd name="connsiteX34" fmla="*/ 373487 w 443033"/>
                  <a:gd name="connsiteY34" fmla="*/ 468791 h 613035"/>
                  <a:gd name="connsiteX35" fmla="*/ 350305 w 443033"/>
                  <a:gd name="connsiteY35" fmla="*/ 437882 h 613035"/>
                  <a:gd name="connsiteX36" fmla="*/ 324547 w 443033"/>
                  <a:gd name="connsiteY36" fmla="*/ 417276 h 613035"/>
                  <a:gd name="connsiteX37" fmla="*/ 252425 w 443033"/>
                  <a:gd name="connsiteY37" fmla="*/ 388942 h 613035"/>
                  <a:gd name="connsiteX38" fmla="*/ 208637 w 443033"/>
                  <a:gd name="connsiteY38" fmla="*/ 383791 h 613035"/>
                  <a:gd name="connsiteX39" fmla="*/ 193183 w 443033"/>
                  <a:gd name="connsiteY39" fmla="*/ 378639 h 613035"/>
                  <a:gd name="connsiteX40" fmla="*/ 139091 w 443033"/>
                  <a:gd name="connsiteY40" fmla="*/ 376063 h 613035"/>
                  <a:gd name="connsiteX41" fmla="*/ 105606 w 443033"/>
                  <a:gd name="connsiteY41" fmla="*/ 394094 h 613035"/>
                  <a:gd name="connsiteX42" fmla="*/ 85000 w 443033"/>
                  <a:gd name="connsiteY42" fmla="*/ 406973 h 613035"/>
                  <a:gd name="connsiteX43" fmla="*/ 56667 w 443033"/>
                  <a:gd name="connsiteY43" fmla="*/ 427579 h 613035"/>
                  <a:gd name="connsiteX44" fmla="*/ 33485 w 443033"/>
                  <a:gd name="connsiteY44" fmla="*/ 435306 h 613035"/>
                  <a:gd name="connsiteX45" fmla="*/ 0 w 443033"/>
                  <a:gd name="connsiteY45" fmla="*/ 473943 h 613035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8486 w 443033"/>
                  <a:gd name="connsiteY14" fmla="*/ 7727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3335 w 443033"/>
                  <a:gd name="connsiteY14" fmla="*/ 2575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8 h 610460"/>
                  <a:gd name="connsiteX1" fmla="*/ 25757 w 443033"/>
                  <a:gd name="connsiteY1" fmla="*/ 376064 h 610460"/>
                  <a:gd name="connsiteX2" fmla="*/ 54091 w 443033"/>
                  <a:gd name="connsiteY2" fmla="*/ 247275 h 610460"/>
                  <a:gd name="connsiteX3" fmla="*/ 69545 w 443033"/>
                  <a:gd name="connsiteY3" fmla="*/ 182881 h 610460"/>
                  <a:gd name="connsiteX4" fmla="*/ 92727 w 443033"/>
                  <a:gd name="connsiteY4" fmla="*/ 126214 h 610460"/>
                  <a:gd name="connsiteX5" fmla="*/ 103031 w 443033"/>
                  <a:gd name="connsiteY5" fmla="*/ 110759 h 610460"/>
                  <a:gd name="connsiteX6" fmla="*/ 115909 w 443033"/>
                  <a:gd name="connsiteY6" fmla="*/ 79850 h 610460"/>
                  <a:gd name="connsiteX7" fmla="*/ 131364 w 443033"/>
                  <a:gd name="connsiteY7" fmla="*/ 56668 h 610460"/>
                  <a:gd name="connsiteX8" fmla="*/ 146819 w 443033"/>
                  <a:gd name="connsiteY8" fmla="*/ 43789 h 610460"/>
                  <a:gd name="connsiteX9" fmla="*/ 159698 w 443033"/>
                  <a:gd name="connsiteY9" fmla="*/ 33486 h 610460"/>
                  <a:gd name="connsiteX10" fmla="*/ 172576 w 443033"/>
                  <a:gd name="connsiteY10" fmla="*/ 28335 h 610460"/>
                  <a:gd name="connsiteX11" fmla="*/ 198334 w 443033"/>
                  <a:gd name="connsiteY11" fmla="*/ 18032 h 610460"/>
                  <a:gd name="connsiteX12" fmla="*/ 236971 w 443033"/>
                  <a:gd name="connsiteY12" fmla="*/ 7728 h 610460"/>
                  <a:gd name="connsiteX13" fmla="*/ 257577 w 443033"/>
                  <a:gd name="connsiteY13" fmla="*/ 7728 h 610460"/>
                  <a:gd name="connsiteX14" fmla="*/ 265304 w 443033"/>
                  <a:gd name="connsiteY14" fmla="*/ 0 h 610460"/>
                  <a:gd name="connsiteX15" fmla="*/ 301365 w 443033"/>
                  <a:gd name="connsiteY15" fmla="*/ 7728 h 610460"/>
                  <a:gd name="connsiteX16" fmla="*/ 298789 w 443033"/>
                  <a:gd name="connsiteY16" fmla="*/ 1 h 610460"/>
                  <a:gd name="connsiteX17" fmla="*/ 334850 w 443033"/>
                  <a:gd name="connsiteY17" fmla="*/ 10304 h 610460"/>
                  <a:gd name="connsiteX18" fmla="*/ 355456 w 443033"/>
                  <a:gd name="connsiteY18" fmla="*/ 33486 h 610460"/>
                  <a:gd name="connsiteX19" fmla="*/ 368335 w 443033"/>
                  <a:gd name="connsiteY19" fmla="*/ 51517 h 610460"/>
                  <a:gd name="connsiteX20" fmla="*/ 383790 w 443033"/>
                  <a:gd name="connsiteY20" fmla="*/ 72123 h 610460"/>
                  <a:gd name="connsiteX21" fmla="*/ 388942 w 443033"/>
                  <a:gd name="connsiteY21" fmla="*/ 97881 h 610460"/>
                  <a:gd name="connsiteX22" fmla="*/ 391517 w 443033"/>
                  <a:gd name="connsiteY22" fmla="*/ 118487 h 610460"/>
                  <a:gd name="connsiteX23" fmla="*/ 401820 w 443033"/>
                  <a:gd name="connsiteY23" fmla="*/ 144245 h 610460"/>
                  <a:gd name="connsiteX24" fmla="*/ 406972 w 443033"/>
                  <a:gd name="connsiteY24" fmla="*/ 188033 h 610460"/>
                  <a:gd name="connsiteX25" fmla="*/ 409548 w 443033"/>
                  <a:gd name="connsiteY25" fmla="*/ 213789 h 610460"/>
                  <a:gd name="connsiteX26" fmla="*/ 414700 w 443033"/>
                  <a:gd name="connsiteY26" fmla="*/ 273033 h 610460"/>
                  <a:gd name="connsiteX27" fmla="*/ 427578 w 443033"/>
                  <a:gd name="connsiteY27" fmla="*/ 414701 h 610460"/>
                  <a:gd name="connsiteX28" fmla="*/ 430154 w 443033"/>
                  <a:gd name="connsiteY28" fmla="*/ 468793 h 610460"/>
                  <a:gd name="connsiteX29" fmla="*/ 425002 w 443033"/>
                  <a:gd name="connsiteY29" fmla="*/ 458489 h 610460"/>
                  <a:gd name="connsiteX30" fmla="*/ 443033 w 443033"/>
                  <a:gd name="connsiteY30" fmla="*/ 610460 h 610460"/>
                  <a:gd name="connsiteX31" fmla="*/ 422427 w 443033"/>
                  <a:gd name="connsiteY31" fmla="*/ 576975 h 610460"/>
                  <a:gd name="connsiteX32" fmla="*/ 396669 w 443033"/>
                  <a:gd name="connsiteY32" fmla="*/ 528035 h 610460"/>
                  <a:gd name="connsiteX33" fmla="*/ 388942 w 443033"/>
                  <a:gd name="connsiteY33" fmla="*/ 499701 h 610460"/>
                  <a:gd name="connsiteX34" fmla="*/ 373487 w 443033"/>
                  <a:gd name="connsiteY34" fmla="*/ 466216 h 610460"/>
                  <a:gd name="connsiteX35" fmla="*/ 350305 w 443033"/>
                  <a:gd name="connsiteY35" fmla="*/ 435307 h 610460"/>
                  <a:gd name="connsiteX36" fmla="*/ 324547 w 443033"/>
                  <a:gd name="connsiteY36" fmla="*/ 414701 h 610460"/>
                  <a:gd name="connsiteX37" fmla="*/ 252425 w 443033"/>
                  <a:gd name="connsiteY37" fmla="*/ 386367 h 610460"/>
                  <a:gd name="connsiteX38" fmla="*/ 208637 w 443033"/>
                  <a:gd name="connsiteY38" fmla="*/ 381216 h 610460"/>
                  <a:gd name="connsiteX39" fmla="*/ 193183 w 443033"/>
                  <a:gd name="connsiteY39" fmla="*/ 376064 h 610460"/>
                  <a:gd name="connsiteX40" fmla="*/ 139091 w 443033"/>
                  <a:gd name="connsiteY40" fmla="*/ 373488 h 610460"/>
                  <a:gd name="connsiteX41" fmla="*/ 105606 w 443033"/>
                  <a:gd name="connsiteY41" fmla="*/ 391519 h 610460"/>
                  <a:gd name="connsiteX42" fmla="*/ 85000 w 443033"/>
                  <a:gd name="connsiteY42" fmla="*/ 404398 h 610460"/>
                  <a:gd name="connsiteX43" fmla="*/ 56667 w 443033"/>
                  <a:gd name="connsiteY43" fmla="*/ 425004 h 610460"/>
                  <a:gd name="connsiteX44" fmla="*/ 33485 w 443033"/>
                  <a:gd name="connsiteY44" fmla="*/ 432731 h 610460"/>
                  <a:gd name="connsiteX45" fmla="*/ 0 w 443033"/>
                  <a:gd name="connsiteY45" fmla="*/ 471368 h 610460"/>
                  <a:gd name="connsiteX0" fmla="*/ 0 w 443033"/>
                  <a:gd name="connsiteY0" fmla="*/ 473944 h 613036"/>
                  <a:gd name="connsiteX1" fmla="*/ 25757 w 443033"/>
                  <a:gd name="connsiteY1" fmla="*/ 378640 h 613036"/>
                  <a:gd name="connsiteX2" fmla="*/ 54091 w 443033"/>
                  <a:gd name="connsiteY2" fmla="*/ 249851 h 613036"/>
                  <a:gd name="connsiteX3" fmla="*/ 69545 w 443033"/>
                  <a:gd name="connsiteY3" fmla="*/ 185457 h 613036"/>
                  <a:gd name="connsiteX4" fmla="*/ 92727 w 443033"/>
                  <a:gd name="connsiteY4" fmla="*/ 128790 h 613036"/>
                  <a:gd name="connsiteX5" fmla="*/ 103031 w 443033"/>
                  <a:gd name="connsiteY5" fmla="*/ 113335 h 613036"/>
                  <a:gd name="connsiteX6" fmla="*/ 115909 w 443033"/>
                  <a:gd name="connsiteY6" fmla="*/ 82426 h 613036"/>
                  <a:gd name="connsiteX7" fmla="*/ 131364 w 443033"/>
                  <a:gd name="connsiteY7" fmla="*/ 59244 h 613036"/>
                  <a:gd name="connsiteX8" fmla="*/ 146819 w 443033"/>
                  <a:gd name="connsiteY8" fmla="*/ 46365 h 613036"/>
                  <a:gd name="connsiteX9" fmla="*/ 159698 w 443033"/>
                  <a:gd name="connsiteY9" fmla="*/ 36062 h 613036"/>
                  <a:gd name="connsiteX10" fmla="*/ 172576 w 443033"/>
                  <a:gd name="connsiteY10" fmla="*/ 30911 h 613036"/>
                  <a:gd name="connsiteX11" fmla="*/ 198334 w 443033"/>
                  <a:gd name="connsiteY11" fmla="*/ 20608 h 613036"/>
                  <a:gd name="connsiteX12" fmla="*/ 236971 w 443033"/>
                  <a:gd name="connsiteY12" fmla="*/ 10304 h 613036"/>
                  <a:gd name="connsiteX13" fmla="*/ 257577 w 443033"/>
                  <a:gd name="connsiteY13" fmla="*/ 10304 h 613036"/>
                  <a:gd name="connsiteX14" fmla="*/ 260152 w 443033"/>
                  <a:gd name="connsiteY14" fmla="*/ 0 h 613036"/>
                  <a:gd name="connsiteX15" fmla="*/ 301365 w 443033"/>
                  <a:gd name="connsiteY15" fmla="*/ 10304 h 613036"/>
                  <a:gd name="connsiteX16" fmla="*/ 298789 w 443033"/>
                  <a:gd name="connsiteY16" fmla="*/ 2577 h 613036"/>
                  <a:gd name="connsiteX17" fmla="*/ 334850 w 443033"/>
                  <a:gd name="connsiteY17" fmla="*/ 12880 h 613036"/>
                  <a:gd name="connsiteX18" fmla="*/ 355456 w 443033"/>
                  <a:gd name="connsiteY18" fmla="*/ 36062 h 613036"/>
                  <a:gd name="connsiteX19" fmla="*/ 368335 w 443033"/>
                  <a:gd name="connsiteY19" fmla="*/ 54093 h 613036"/>
                  <a:gd name="connsiteX20" fmla="*/ 383790 w 443033"/>
                  <a:gd name="connsiteY20" fmla="*/ 74699 h 613036"/>
                  <a:gd name="connsiteX21" fmla="*/ 388942 w 443033"/>
                  <a:gd name="connsiteY21" fmla="*/ 100457 h 613036"/>
                  <a:gd name="connsiteX22" fmla="*/ 391517 w 443033"/>
                  <a:gd name="connsiteY22" fmla="*/ 121063 h 613036"/>
                  <a:gd name="connsiteX23" fmla="*/ 401820 w 443033"/>
                  <a:gd name="connsiteY23" fmla="*/ 146821 h 613036"/>
                  <a:gd name="connsiteX24" fmla="*/ 406972 w 443033"/>
                  <a:gd name="connsiteY24" fmla="*/ 190609 h 613036"/>
                  <a:gd name="connsiteX25" fmla="*/ 409548 w 443033"/>
                  <a:gd name="connsiteY25" fmla="*/ 216365 h 613036"/>
                  <a:gd name="connsiteX26" fmla="*/ 414700 w 443033"/>
                  <a:gd name="connsiteY26" fmla="*/ 275609 h 613036"/>
                  <a:gd name="connsiteX27" fmla="*/ 427578 w 443033"/>
                  <a:gd name="connsiteY27" fmla="*/ 417277 h 613036"/>
                  <a:gd name="connsiteX28" fmla="*/ 430154 w 443033"/>
                  <a:gd name="connsiteY28" fmla="*/ 471369 h 613036"/>
                  <a:gd name="connsiteX29" fmla="*/ 425002 w 443033"/>
                  <a:gd name="connsiteY29" fmla="*/ 461065 h 613036"/>
                  <a:gd name="connsiteX30" fmla="*/ 443033 w 443033"/>
                  <a:gd name="connsiteY30" fmla="*/ 613036 h 613036"/>
                  <a:gd name="connsiteX31" fmla="*/ 422427 w 443033"/>
                  <a:gd name="connsiteY31" fmla="*/ 579551 h 613036"/>
                  <a:gd name="connsiteX32" fmla="*/ 396669 w 443033"/>
                  <a:gd name="connsiteY32" fmla="*/ 530611 h 613036"/>
                  <a:gd name="connsiteX33" fmla="*/ 388942 w 443033"/>
                  <a:gd name="connsiteY33" fmla="*/ 502277 h 613036"/>
                  <a:gd name="connsiteX34" fmla="*/ 373487 w 443033"/>
                  <a:gd name="connsiteY34" fmla="*/ 468792 h 613036"/>
                  <a:gd name="connsiteX35" fmla="*/ 350305 w 443033"/>
                  <a:gd name="connsiteY35" fmla="*/ 437883 h 613036"/>
                  <a:gd name="connsiteX36" fmla="*/ 324547 w 443033"/>
                  <a:gd name="connsiteY36" fmla="*/ 417277 h 613036"/>
                  <a:gd name="connsiteX37" fmla="*/ 252425 w 443033"/>
                  <a:gd name="connsiteY37" fmla="*/ 388943 h 613036"/>
                  <a:gd name="connsiteX38" fmla="*/ 208637 w 443033"/>
                  <a:gd name="connsiteY38" fmla="*/ 383792 h 613036"/>
                  <a:gd name="connsiteX39" fmla="*/ 193183 w 443033"/>
                  <a:gd name="connsiteY39" fmla="*/ 378640 h 613036"/>
                  <a:gd name="connsiteX40" fmla="*/ 139091 w 443033"/>
                  <a:gd name="connsiteY40" fmla="*/ 376064 h 613036"/>
                  <a:gd name="connsiteX41" fmla="*/ 105606 w 443033"/>
                  <a:gd name="connsiteY41" fmla="*/ 394095 h 613036"/>
                  <a:gd name="connsiteX42" fmla="*/ 85000 w 443033"/>
                  <a:gd name="connsiteY42" fmla="*/ 406974 h 613036"/>
                  <a:gd name="connsiteX43" fmla="*/ 56667 w 443033"/>
                  <a:gd name="connsiteY43" fmla="*/ 427580 h 613036"/>
                  <a:gd name="connsiteX44" fmla="*/ 33485 w 443033"/>
                  <a:gd name="connsiteY44" fmla="*/ 435307 h 613036"/>
                  <a:gd name="connsiteX45" fmla="*/ 0 w 443033"/>
                  <a:gd name="connsiteY45" fmla="*/ 473944 h 613036"/>
                  <a:gd name="connsiteX0" fmla="*/ 0 w 443033"/>
                  <a:gd name="connsiteY0" fmla="*/ 474056 h 613148"/>
                  <a:gd name="connsiteX1" fmla="*/ 25757 w 443033"/>
                  <a:gd name="connsiteY1" fmla="*/ 378752 h 613148"/>
                  <a:gd name="connsiteX2" fmla="*/ 54091 w 443033"/>
                  <a:gd name="connsiteY2" fmla="*/ 249963 h 613148"/>
                  <a:gd name="connsiteX3" fmla="*/ 69545 w 443033"/>
                  <a:gd name="connsiteY3" fmla="*/ 185569 h 613148"/>
                  <a:gd name="connsiteX4" fmla="*/ 92727 w 443033"/>
                  <a:gd name="connsiteY4" fmla="*/ 128902 h 613148"/>
                  <a:gd name="connsiteX5" fmla="*/ 103031 w 443033"/>
                  <a:gd name="connsiteY5" fmla="*/ 113447 h 613148"/>
                  <a:gd name="connsiteX6" fmla="*/ 115909 w 443033"/>
                  <a:gd name="connsiteY6" fmla="*/ 82538 h 613148"/>
                  <a:gd name="connsiteX7" fmla="*/ 131364 w 443033"/>
                  <a:gd name="connsiteY7" fmla="*/ 59356 h 613148"/>
                  <a:gd name="connsiteX8" fmla="*/ 146819 w 443033"/>
                  <a:gd name="connsiteY8" fmla="*/ 46477 h 613148"/>
                  <a:gd name="connsiteX9" fmla="*/ 159698 w 443033"/>
                  <a:gd name="connsiteY9" fmla="*/ 36174 h 613148"/>
                  <a:gd name="connsiteX10" fmla="*/ 172576 w 443033"/>
                  <a:gd name="connsiteY10" fmla="*/ 31023 h 613148"/>
                  <a:gd name="connsiteX11" fmla="*/ 198334 w 443033"/>
                  <a:gd name="connsiteY11" fmla="*/ 20720 h 613148"/>
                  <a:gd name="connsiteX12" fmla="*/ 236971 w 443033"/>
                  <a:gd name="connsiteY12" fmla="*/ 10416 h 613148"/>
                  <a:gd name="connsiteX13" fmla="*/ 236970 w 443033"/>
                  <a:gd name="connsiteY13" fmla="*/ 5265 h 613148"/>
                  <a:gd name="connsiteX14" fmla="*/ 260152 w 443033"/>
                  <a:gd name="connsiteY14" fmla="*/ 112 h 613148"/>
                  <a:gd name="connsiteX15" fmla="*/ 301365 w 443033"/>
                  <a:gd name="connsiteY15" fmla="*/ 10416 h 613148"/>
                  <a:gd name="connsiteX16" fmla="*/ 298789 w 443033"/>
                  <a:gd name="connsiteY16" fmla="*/ 2689 h 613148"/>
                  <a:gd name="connsiteX17" fmla="*/ 334850 w 443033"/>
                  <a:gd name="connsiteY17" fmla="*/ 12992 h 613148"/>
                  <a:gd name="connsiteX18" fmla="*/ 355456 w 443033"/>
                  <a:gd name="connsiteY18" fmla="*/ 36174 h 613148"/>
                  <a:gd name="connsiteX19" fmla="*/ 368335 w 443033"/>
                  <a:gd name="connsiteY19" fmla="*/ 54205 h 613148"/>
                  <a:gd name="connsiteX20" fmla="*/ 383790 w 443033"/>
                  <a:gd name="connsiteY20" fmla="*/ 74811 h 613148"/>
                  <a:gd name="connsiteX21" fmla="*/ 388942 w 443033"/>
                  <a:gd name="connsiteY21" fmla="*/ 100569 h 613148"/>
                  <a:gd name="connsiteX22" fmla="*/ 391517 w 443033"/>
                  <a:gd name="connsiteY22" fmla="*/ 121175 h 613148"/>
                  <a:gd name="connsiteX23" fmla="*/ 401820 w 443033"/>
                  <a:gd name="connsiteY23" fmla="*/ 146933 h 613148"/>
                  <a:gd name="connsiteX24" fmla="*/ 406972 w 443033"/>
                  <a:gd name="connsiteY24" fmla="*/ 190721 h 613148"/>
                  <a:gd name="connsiteX25" fmla="*/ 409548 w 443033"/>
                  <a:gd name="connsiteY25" fmla="*/ 216477 h 613148"/>
                  <a:gd name="connsiteX26" fmla="*/ 414700 w 443033"/>
                  <a:gd name="connsiteY26" fmla="*/ 275721 h 613148"/>
                  <a:gd name="connsiteX27" fmla="*/ 427578 w 443033"/>
                  <a:gd name="connsiteY27" fmla="*/ 417389 h 613148"/>
                  <a:gd name="connsiteX28" fmla="*/ 430154 w 443033"/>
                  <a:gd name="connsiteY28" fmla="*/ 471481 h 613148"/>
                  <a:gd name="connsiteX29" fmla="*/ 425002 w 443033"/>
                  <a:gd name="connsiteY29" fmla="*/ 461177 h 613148"/>
                  <a:gd name="connsiteX30" fmla="*/ 443033 w 443033"/>
                  <a:gd name="connsiteY30" fmla="*/ 613148 h 613148"/>
                  <a:gd name="connsiteX31" fmla="*/ 422427 w 443033"/>
                  <a:gd name="connsiteY31" fmla="*/ 579663 h 613148"/>
                  <a:gd name="connsiteX32" fmla="*/ 396669 w 443033"/>
                  <a:gd name="connsiteY32" fmla="*/ 530723 h 613148"/>
                  <a:gd name="connsiteX33" fmla="*/ 388942 w 443033"/>
                  <a:gd name="connsiteY33" fmla="*/ 502389 h 613148"/>
                  <a:gd name="connsiteX34" fmla="*/ 373487 w 443033"/>
                  <a:gd name="connsiteY34" fmla="*/ 468904 h 613148"/>
                  <a:gd name="connsiteX35" fmla="*/ 350305 w 443033"/>
                  <a:gd name="connsiteY35" fmla="*/ 437995 h 613148"/>
                  <a:gd name="connsiteX36" fmla="*/ 324547 w 443033"/>
                  <a:gd name="connsiteY36" fmla="*/ 417389 h 613148"/>
                  <a:gd name="connsiteX37" fmla="*/ 252425 w 443033"/>
                  <a:gd name="connsiteY37" fmla="*/ 389055 h 613148"/>
                  <a:gd name="connsiteX38" fmla="*/ 208637 w 443033"/>
                  <a:gd name="connsiteY38" fmla="*/ 383904 h 613148"/>
                  <a:gd name="connsiteX39" fmla="*/ 193183 w 443033"/>
                  <a:gd name="connsiteY39" fmla="*/ 378752 h 613148"/>
                  <a:gd name="connsiteX40" fmla="*/ 139091 w 443033"/>
                  <a:gd name="connsiteY40" fmla="*/ 376176 h 613148"/>
                  <a:gd name="connsiteX41" fmla="*/ 105606 w 443033"/>
                  <a:gd name="connsiteY41" fmla="*/ 394207 h 613148"/>
                  <a:gd name="connsiteX42" fmla="*/ 85000 w 443033"/>
                  <a:gd name="connsiteY42" fmla="*/ 407086 h 613148"/>
                  <a:gd name="connsiteX43" fmla="*/ 56667 w 443033"/>
                  <a:gd name="connsiteY43" fmla="*/ 427692 h 613148"/>
                  <a:gd name="connsiteX44" fmla="*/ 33485 w 443033"/>
                  <a:gd name="connsiteY44" fmla="*/ 435419 h 613148"/>
                  <a:gd name="connsiteX45" fmla="*/ 0 w 443033"/>
                  <a:gd name="connsiteY45" fmla="*/ 474056 h 613148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36971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00910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4337 h 613429"/>
                  <a:gd name="connsiteX1" fmla="*/ 25757 w 443033"/>
                  <a:gd name="connsiteY1" fmla="*/ 379033 h 613429"/>
                  <a:gd name="connsiteX2" fmla="*/ 54091 w 443033"/>
                  <a:gd name="connsiteY2" fmla="*/ 250244 h 613429"/>
                  <a:gd name="connsiteX3" fmla="*/ 69545 w 443033"/>
                  <a:gd name="connsiteY3" fmla="*/ 185850 h 613429"/>
                  <a:gd name="connsiteX4" fmla="*/ 92727 w 443033"/>
                  <a:gd name="connsiteY4" fmla="*/ 129183 h 613429"/>
                  <a:gd name="connsiteX5" fmla="*/ 103031 w 443033"/>
                  <a:gd name="connsiteY5" fmla="*/ 113728 h 613429"/>
                  <a:gd name="connsiteX6" fmla="*/ 115909 w 443033"/>
                  <a:gd name="connsiteY6" fmla="*/ 82819 h 613429"/>
                  <a:gd name="connsiteX7" fmla="*/ 131364 w 443033"/>
                  <a:gd name="connsiteY7" fmla="*/ 59637 h 613429"/>
                  <a:gd name="connsiteX8" fmla="*/ 146819 w 443033"/>
                  <a:gd name="connsiteY8" fmla="*/ 46758 h 613429"/>
                  <a:gd name="connsiteX9" fmla="*/ 159698 w 443033"/>
                  <a:gd name="connsiteY9" fmla="*/ 36455 h 613429"/>
                  <a:gd name="connsiteX10" fmla="*/ 172576 w 443033"/>
                  <a:gd name="connsiteY10" fmla="*/ 31304 h 613429"/>
                  <a:gd name="connsiteX11" fmla="*/ 198334 w 443033"/>
                  <a:gd name="connsiteY11" fmla="*/ 21001 h 613429"/>
                  <a:gd name="connsiteX12" fmla="*/ 200910 w 443033"/>
                  <a:gd name="connsiteY12" fmla="*/ 10697 h 613429"/>
                  <a:gd name="connsiteX13" fmla="*/ 231819 w 443033"/>
                  <a:gd name="connsiteY13" fmla="*/ 2969 h 613429"/>
                  <a:gd name="connsiteX14" fmla="*/ 260152 w 443033"/>
                  <a:gd name="connsiteY14" fmla="*/ 393 h 613429"/>
                  <a:gd name="connsiteX15" fmla="*/ 301365 w 443033"/>
                  <a:gd name="connsiteY15" fmla="*/ 10697 h 613429"/>
                  <a:gd name="connsiteX16" fmla="*/ 298789 w 443033"/>
                  <a:gd name="connsiteY16" fmla="*/ 2970 h 613429"/>
                  <a:gd name="connsiteX17" fmla="*/ 334850 w 443033"/>
                  <a:gd name="connsiteY17" fmla="*/ 13273 h 613429"/>
                  <a:gd name="connsiteX18" fmla="*/ 355456 w 443033"/>
                  <a:gd name="connsiteY18" fmla="*/ 36455 h 613429"/>
                  <a:gd name="connsiteX19" fmla="*/ 368335 w 443033"/>
                  <a:gd name="connsiteY19" fmla="*/ 54486 h 613429"/>
                  <a:gd name="connsiteX20" fmla="*/ 383790 w 443033"/>
                  <a:gd name="connsiteY20" fmla="*/ 75092 h 613429"/>
                  <a:gd name="connsiteX21" fmla="*/ 388942 w 443033"/>
                  <a:gd name="connsiteY21" fmla="*/ 100850 h 613429"/>
                  <a:gd name="connsiteX22" fmla="*/ 391517 w 443033"/>
                  <a:gd name="connsiteY22" fmla="*/ 121456 h 613429"/>
                  <a:gd name="connsiteX23" fmla="*/ 401820 w 443033"/>
                  <a:gd name="connsiteY23" fmla="*/ 147214 h 613429"/>
                  <a:gd name="connsiteX24" fmla="*/ 406972 w 443033"/>
                  <a:gd name="connsiteY24" fmla="*/ 191002 h 613429"/>
                  <a:gd name="connsiteX25" fmla="*/ 409548 w 443033"/>
                  <a:gd name="connsiteY25" fmla="*/ 216758 h 613429"/>
                  <a:gd name="connsiteX26" fmla="*/ 414700 w 443033"/>
                  <a:gd name="connsiteY26" fmla="*/ 276002 h 613429"/>
                  <a:gd name="connsiteX27" fmla="*/ 427578 w 443033"/>
                  <a:gd name="connsiteY27" fmla="*/ 417670 h 613429"/>
                  <a:gd name="connsiteX28" fmla="*/ 430154 w 443033"/>
                  <a:gd name="connsiteY28" fmla="*/ 471762 h 613429"/>
                  <a:gd name="connsiteX29" fmla="*/ 425002 w 443033"/>
                  <a:gd name="connsiteY29" fmla="*/ 461458 h 613429"/>
                  <a:gd name="connsiteX30" fmla="*/ 443033 w 443033"/>
                  <a:gd name="connsiteY30" fmla="*/ 613429 h 613429"/>
                  <a:gd name="connsiteX31" fmla="*/ 422427 w 443033"/>
                  <a:gd name="connsiteY31" fmla="*/ 579944 h 613429"/>
                  <a:gd name="connsiteX32" fmla="*/ 396669 w 443033"/>
                  <a:gd name="connsiteY32" fmla="*/ 531004 h 613429"/>
                  <a:gd name="connsiteX33" fmla="*/ 388942 w 443033"/>
                  <a:gd name="connsiteY33" fmla="*/ 502670 h 613429"/>
                  <a:gd name="connsiteX34" fmla="*/ 373487 w 443033"/>
                  <a:gd name="connsiteY34" fmla="*/ 469185 h 613429"/>
                  <a:gd name="connsiteX35" fmla="*/ 350305 w 443033"/>
                  <a:gd name="connsiteY35" fmla="*/ 438276 h 613429"/>
                  <a:gd name="connsiteX36" fmla="*/ 324547 w 443033"/>
                  <a:gd name="connsiteY36" fmla="*/ 417670 h 613429"/>
                  <a:gd name="connsiteX37" fmla="*/ 252425 w 443033"/>
                  <a:gd name="connsiteY37" fmla="*/ 389336 h 613429"/>
                  <a:gd name="connsiteX38" fmla="*/ 208637 w 443033"/>
                  <a:gd name="connsiteY38" fmla="*/ 384185 h 613429"/>
                  <a:gd name="connsiteX39" fmla="*/ 193183 w 443033"/>
                  <a:gd name="connsiteY39" fmla="*/ 379033 h 613429"/>
                  <a:gd name="connsiteX40" fmla="*/ 139091 w 443033"/>
                  <a:gd name="connsiteY40" fmla="*/ 376457 h 613429"/>
                  <a:gd name="connsiteX41" fmla="*/ 105606 w 443033"/>
                  <a:gd name="connsiteY41" fmla="*/ 394488 h 613429"/>
                  <a:gd name="connsiteX42" fmla="*/ 85000 w 443033"/>
                  <a:gd name="connsiteY42" fmla="*/ 407367 h 613429"/>
                  <a:gd name="connsiteX43" fmla="*/ 56667 w 443033"/>
                  <a:gd name="connsiteY43" fmla="*/ 427973 h 613429"/>
                  <a:gd name="connsiteX44" fmla="*/ 33485 w 443033"/>
                  <a:gd name="connsiteY44" fmla="*/ 435700 h 613429"/>
                  <a:gd name="connsiteX45" fmla="*/ 0 w 443033"/>
                  <a:gd name="connsiteY45" fmla="*/ 474337 h 613429"/>
                  <a:gd name="connsiteX0" fmla="*/ 0 w 443033"/>
                  <a:gd name="connsiteY0" fmla="*/ 476518 h 615610"/>
                  <a:gd name="connsiteX1" fmla="*/ 25757 w 443033"/>
                  <a:gd name="connsiteY1" fmla="*/ 381214 h 615610"/>
                  <a:gd name="connsiteX2" fmla="*/ 54091 w 443033"/>
                  <a:gd name="connsiteY2" fmla="*/ 252425 h 615610"/>
                  <a:gd name="connsiteX3" fmla="*/ 69545 w 443033"/>
                  <a:gd name="connsiteY3" fmla="*/ 188031 h 615610"/>
                  <a:gd name="connsiteX4" fmla="*/ 92727 w 443033"/>
                  <a:gd name="connsiteY4" fmla="*/ 131364 h 615610"/>
                  <a:gd name="connsiteX5" fmla="*/ 103031 w 443033"/>
                  <a:gd name="connsiteY5" fmla="*/ 115909 h 615610"/>
                  <a:gd name="connsiteX6" fmla="*/ 115909 w 443033"/>
                  <a:gd name="connsiteY6" fmla="*/ 85000 h 615610"/>
                  <a:gd name="connsiteX7" fmla="*/ 131364 w 443033"/>
                  <a:gd name="connsiteY7" fmla="*/ 61818 h 615610"/>
                  <a:gd name="connsiteX8" fmla="*/ 146819 w 443033"/>
                  <a:gd name="connsiteY8" fmla="*/ 48939 h 615610"/>
                  <a:gd name="connsiteX9" fmla="*/ 159698 w 443033"/>
                  <a:gd name="connsiteY9" fmla="*/ 38636 h 615610"/>
                  <a:gd name="connsiteX10" fmla="*/ 172576 w 443033"/>
                  <a:gd name="connsiteY10" fmla="*/ 33485 h 615610"/>
                  <a:gd name="connsiteX11" fmla="*/ 198334 w 443033"/>
                  <a:gd name="connsiteY11" fmla="*/ 23182 h 615610"/>
                  <a:gd name="connsiteX12" fmla="*/ 200910 w 443033"/>
                  <a:gd name="connsiteY12" fmla="*/ 12878 h 615610"/>
                  <a:gd name="connsiteX13" fmla="*/ 231819 w 443033"/>
                  <a:gd name="connsiteY13" fmla="*/ 5150 h 615610"/>
                  <a:gd name="connsiteX14" fmla="*/ 260152 w 443033"/>
                  <a:gd name="connsiteY14" fmla="*/ 2574 h 615610"/>
                  <a:gd name="connsiteX15" fmla="*/ 301365 w 443033"/>
                  <a:gd name="connsiteY15" fmla="*/ 12878 h 615610"/>
                  <a:gd name="connsiteX16" fmla="*/ 265304 w 443033"/>
                  <a:gd name="connsiteY16" fmla="*/ 0 h 615610"/>
                  <a:gd name="connsiteX17" fmla="*/ 334850 w 443033"/>
                  <a:gd name="connsiteY17" fmla="*/ 15454 h 615610"/>
                  <a:gd name="connsiteX18" fmla="*/ 355456 w 443033"/>
                  <a:gd name="connsiteY18" fmla="*/ 38636 h 615610"/>
                  <a:gd name="connsiteX19" fmla="*/ 368335 w 443033"/>
                  <a:gd name="connsiteY19" fmla="*/ 56667 h 615610"/>
                  <a:gd name="connsiteX20" fmla="*/ 383790 w 443033"/>
                  <a:gd name="connsiteY20" fmla="*/ 77273 h 615610"/>
                  <a:gd name="connsiteX21" fmla="*/ 388942 w 443033"/>
                  <a:gd name="connsiteY21" fmla="*/ 103031 h 615610"/>
                  <a:gd name="connsiteX22" fmla="*/ 391517 w 443033"/>
                  <a:gd name="connsiteY22" fmla="*/ 123637 h 615610"/>
                  <a:gd name="connsiteX23" fmla="*/ 401820 w 443033"/>
                  <a:gd name="connsiteY23" fmla="*/ 149395 h 615610"/>
                  <a:gd name="connsiteX24" fmla="*/ 406972 w 443033"/>
                  <a:gd name="connsiteY24" fmla="*/ 193183 h 615610"/>
                  <a:gd name="connsiteX25" fmla="*/ 409548 w 443033"/>
                  <a:gd name="connsiteY25" fmla="*/ 218939 h 615610"/>
                  <a:gd name="connsiteX26" fmla="*/ 414700 w 443033"/>
                  <a:gd name="connsiteY26" fmla="*/ 278183 h 615610"/>
                  <a:gd name="connsiteX27" fmla="*/ 427578 w 443033"/>
                  <a:gd name="connsiteY27" fmla="*/ 419851 h 615610"/>
                  <a:gd name="connsiteX28" fmla="*/ 430154 w 443033"/>
                  <a:gd name="connsiteY28" fmla="*/ 473943 h 615610"/>
                  <a:gd name="connsiteX29" fmla="*/ 425002 w 443033"/>
                  <a:gd name="connsiteY29" fmla="*/ 463639 h 615610"/>
                  <a:gd name="connsiteX30" fmla="*/ 443033 w 443033"/>
                  <a:gd name="connsiteY30" fmla="*/ 615610 h 615610"/>
                  <a:gd name="connsiteX31" fmla="*/ 422427 w 443033"/>
                  <a:gd name="connsiteY31" fmla="*/ 582125 h 615610"/>
                  <a:gd name="connsiteX32" fmla="*/ 396669 w 443033"/>
                  <a:gd name="connsiteY32" fmla="*/ 533185 h 615610"/>
                  <a:gd name="connsiteX33" fmla="*/ 388942 w 443033"/>
                  <a:gd name="connsiteY33" fmla="*/ 504851 h 615610"/>
                  <a:gd name="connsiteX34" fmla="*/ 373487 w 443033"/>
                  <a:gd name="connsiteY34" fmla="*/ 471366 h 615610"/>
                  <a:gd name="connsiteX35" fmla="*/ 350305 w 443033"/>
                  <a:gd name="connsiteY35" fmla="*/ 440457 h 615610"/>
                  <a:gd name="connsiteX36" fmla="*/ 324547 w 443033"/>
                  <a:gd name="connsiteY36" fmla="*/ 419851 h 615610"/>
                  <a:gd name="connsiteX37" fmla="*/ 252425 w 443033"/>
                  <a:gd name="connsiteY37" fmla="*/ 391517 h 615610"/>
                  <a:gd name="connsiteX38" fmla="*/ 208637 w 443033"/>
                  <a:gd name="connsiteY38" fmla="*/ 386366 h 615610"/>
                  <a:gd name="connsiteX39" fmla="*/ 193183 w 443033"/>
                  <a:gd name="connsiteY39" fmla="*/ 381214 h 615610"/>
                  <a:gd name="connsiteX40" fmla="*/ 139091 w 443033"/>
                  <a:gd name="connsiteY40" fmla="*/ 378638 h 615610"/>
                  <a:gd name="connsiteX41" fmla="*/ 105606 w 443033"/>
                  <a:gd name="connsiteY41" fmla="*/ 396669 h 615610"/>
                  <a:gd name="connsiteX42" fmla="*/ 85000 w 443033"/>
                  <a:gd name="connsiteY42" fmla="*/ 409548 h 615610"/>
                  <a:gd name="connsiteX43" fmla="*/ 56667 w 443033"/>
                  <a:gd name="connsiteY43" fmla="*/ 430154 h 615610"/>
                  <a:gd name="connsiteX44" fmla="*/ 33485 w 443033"/>
                  <a:gd name="connsiteY44" fmla="*/ 437881 h 615610"/>
                  <a:gd name="connsiteX45" fmla="*/ 0 w 443033"/>
                  <a:gd name="connsiteY45" fmla="*/ 476518 h 615610"/>
                  <a:gd name="connsiteX0" fmla="*/ 0 w 443033"/>
                  <a:gd name="connsiteY0" fmla="*/ 476808 h 615900"/>
                  <a:gd name="connsiteX1" fmla="*/ 25757 w 443033"/>
                  <a:gd name="connsiteY1" fmla="*/ 381504 h 615900"/>
                  <a:gd name="connsiteX2" fmla="*/ 54091 w 443033"/>
                  <a:gd name="connsiteY2" fmla="*/ 252715 h 615900"/>
                  <a:gd name="connsiteX3" fmla="*/ 69545 w 443033"/>
                  <a:gd name="connsiteY3" fmla="*/ 188321 h 615900"/>
                  <a:gd name="connsiteX4" fmla="*/ 92727 w 443033"/>
                  <a:gd name="connsiteY4" fmla="*/ 131654 h 615900"/>
                  <a:gd name="connsiteX5" fmla="*/ 103031 w 443033"/>
                  <a:gd name="connsiteY5" fmla="*/ 116199 h 615900"/>
                  <a:gd name="connsiteX6" fmla="*/ 115909 w 443033"/>
                  <a:gd name="connsiteY6" fmla="*/ 85290 h 615900"/>
                  <a:gd name="connsiteX7" fmla="*/ 131364 w 443033"/>
                  <a:gd name="connsiteY7" fmla="*/ 62108 h 615900"/>
                  <a:gd name="connsiteX8" fmla="*/ 146819 w 443033"/>
                  <a:gd name="connsiteY8" fmla="*/ 49229 h 615900"/>
                  <a:gd name="connsiteX9" fmla="*/ 159698 w 443033"/>
                  <a:gd name="connsiteY9" fmla="*/ 38926 h 615900"/>
                  <a:gd name="connsiteX10" fmla="*/ 172576 w 443033"/>
                  <a:gd name="connsiteY10" fmla="*/ 33775 h 615900"/>
                  <a:gd name="connsiteX11" fmla="*/ 198334 w 443033"/>
                  <a:gd name="connsiteY11" fmla="*/ 23472 h 615900"/>
                  <a:gd name="connsiteX12" fmla="*/ 200910 w 443033"/>
                  <a:gd name="connsiteY12" fmla="*/ 13168 h 615900"/>
                  <a:gd name="connsiteX13" fmla="*/ 231819 w 443033"/>
                  <a:gd name="connsiteY13" fmla="*/ 5440 h 615900"/>
                  <a:gd name="connsiteX14" fmla="*/ 260152 w 443033"/>
                  <a:gd name="connsiteY14" fmla="*/ 2864 h 615900"/>
                  <a:gd name="connsiteX15" fmla="*/ 309092 w 443033"/>
                  <a:gd name="connsiteY15" fmla="*/ 5441 h 615900"/>
                  <a:gd name="connsiteX16" fmla="*/ 265304 w 443033"/>
                  <a:gd name="connsiteY16" fmla="*/ 290 h 615900"/>
                  <a:gd name="connsiteX17" fmla="*/ 334850 w 443033"/>
                  <a:gd name="connsiteY17" fmla="*/ 15744 h 615900"/>
                  <a:gd name="connsiteX18" fmla="*/ 355456 w 443033"/>
                  <a:gd name="connsiteY18" fmla="*/ 38926 h 615900"/>
                  <a:gd name="connsiteX19" fmla="*/ 368335 w 443033"/>
                  <a:gd name="connsiteY19" fmla="*/ 56957 h 615900"/>
                  <a:gd name="connsiteX20" fmla="*/ 383790 w 443033"/>
                  <a:gd name="connsiteY20" fmla="*/ 77563 h 615900"/>
                  <a:gd name="connsiteX21" fmla="*/ 388942 w 443033"/>
                  <a:gd name="connsiteY21" fmla="*/ 103321 h 615900"/>
                  <a:gd name="connsiteX22" fmla="*/ 391517 w 443033"/>
                  <a:gd name="connsiteY22" fmla="*/ 123927 h 615900"/>
                  <a:gd name="connsiteX23" fmla="*/ 401820 w 443033"/>
                  <a:gd name="connsiteY23" fmla="*/ 149685 h 615900"/>
                  <a:gd name="connsiteX24" fmla="*/ 406972 w 443033"/>
                  <a:gd name="connsiteY24" fmla="*/ 193473 h 615900"/>
                  <a:gd name="connsiteX25" fmla="*/ 409548 w 443033"/>
                  <a:gd name="connsiteY25" fmla="*/ 219229 h 615900"/>
                  <a:gd name="connsiteX26" fmla="*/ 414700 w 443033"/>
                  <a:gd name="connsiteY26" fmla="*/ 278473 h 615900"/>
                  <a:gd name="connsiteX27" fmla="*/ 427578 w 443033"/>
                  <a:gd name="connsiteY27" fmla="*/ 420141 h 615900"/>
                  <a:gd name="connsiteX28" fmla="*/ 430154 w 443033"/>
                  <a:gd name="connsiteY28" fmla="*/ 474233 h 615900"/>
                  <a:gd name="connsiteX29" fmla="*/ 425002 w 443033"/>
                  <a:gd name="connsiteY29" fmla="*/ 463929 h 615900"/>
                  <a:gd name="connsiteX30" fmla="*/ 443033 w 443033"/>
                  <a:gd name="connsiteY30" fmla="*/ 615900 h 615900"/>
                  <a:gd name="connsiteX31" fmla="*/ 422427 w 443033"/>
                  <a:gd name="connsiteY31" fmla="*/ 582415 h 615900"/>
                  <a:gd name="connsiteX32" fmla="*/ 396669 w 443033"/>
                  <a:gd name="connsiteY32" fmla="*/ 533475 h 615900"/>
                  <a:gd name="connsiteX33" fmla="*/ 388942 w 443033"/>
                  <a:gd name="connsiteY33" fmla="*/ 505141 h 615900"/>
                  <a:gd name="connsiteX34" fmla="*/ 373487 w 443033"/>
                  <a:gd name="connsiteY34" fmla="*/ 471656 h 615900"/>
                  <a:gd name="connsiteX35" fmla="*/ 350305 w 443033"/>
                  <a:gd name="connsiteY35" fmla="*/ 440747 h 615900"/>
                  <a:gd name="connsiteX36" fmla="*/ 324547 w 443033"/>
                  <a:gd name="connsiteY36" fmla="*/ 420141 h 615900"/>
                  <a:gd name="connsiteX37" fmla="*/ 252425 w 443033"/>
                  <a:gd name="connsiteY37" fmla="*/ 391807 h 615900"/>
                  <a:gd name="connsiteX38" fmla="*/ 208637 w 443033"/>
                  <a:gd name="connsiteY38" fmla="*/ 386656 h 615900"/>
                  <a:gd name="connsiteX39" fmla="*/ 193183 w 443033"/>
                  <a:gd name="connsiteY39" fmla="*/ 381504 h 615900"/>
                  <a:gd name="connsiteX40" fmla="*/ 139091 w 443033"/>
                  <a:gd name="connsiteY40" fmla="*/ 378928 h 615900"/>
                  <a:gd name="connsiteX41" fmla="*/ 105606 w 443033"/>
                  <a:gd name="connsiteY41" fmla="*/ 396959 h 615900"/>
                  <a:gd name="connsiteX42" fmla="*/ 85000 w 443033"/>
                  <a:gd name="connsiteY42" fmla="*/ 409838 h 615900"/>
                  <a:gd name="connsiteX43" fmla="*/ 56667 w 443033"/>
                  <a:gd name="connsiteY43" fmla="*/ 430444 h 615900"/>
                  <a:gd name="connsiteX44" fmla="*/ 33485 w 443033"/>
                  <a:gd name="connsiteY44" fmla="*/ 438171 h 615900"/>
                  <a:gd name="connsiteX45" fmla="*/ 0 w 443033"/>
                  <a:gd name="connsiteY45" fmla="*/ 476808 h 615900"/>
                  <a:gd name="connsiteX0" fmla="*/ 0 w 443033"/>
                  <a:gd name="connsiteY0" fmla="*/ 476650 h 615742"/>
                  <a:gd name="connsiteX1" fmla="*/ 25757 w 443033"/>
                  <a:gd name="connsiteY1" fmla="*/ 381346 h 615742"/>
                  <a:gd name="connsiteX2" fmla="*/ 54091 w 443033"/>
                  <a:gd name="connsiteY2" fmla="*/ 252557 h 615742"/>
                  <a:gd name="connsiteX3" fmla="*/ 69545 w 443033"/>
                  <a:gd name="connsiteY3" fmla="*/ 188163 h 615742"/>
                  <a:gd name="connsiteX4" fmla="*/ 92727 w 443033"/>
                  <a:gd name="connsiteY4" fmla="*/ 131496 h 615742"/>
                  <a:gd name="connsiteX5" fmla="*/ 103031 w 443033"/>
                  <a:gd name="connsiteY5" fmla="*/ 116041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4850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14700 w 443033"/>
                  <a:gd name="connsiteY26" fmla="*/ 278315 h 615742"/>
                  <a:gd name="connsiteX27" fmla="*/ 427578 w 443033"/>
                  <a:gd name="connsiteY27" fmla="*/ 419983 h 615742"/>
                  <a:gd name="connsiteX28" fmla="*/ 430154 w 443033"/>
                  <a:gd name="connsiteY28" fmla="*/ 474075 h 615742"/>
                  <a:gd name="connsiteX29" fmla="*/ 425002 w 443033"/>
                  <a:gd name="connsiteY29" fmla="*/ 463771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8942 w 443033"/>
                  <a:gd name="connsiteY33" fmla="*/ 504983 h 615742"/>
                  <a:gd name="connsiteX34" fmla="*/ 373487 w 443033"/>
                  <a:gd name="connsiteY34" fmla="*/ 471498 h 615742"/>
                  <a:gd name="connsiteX35" fmla="*/ 350305 w 443033"/>
                  <a:gd name="connsiteY35" fmla="*/ 440589 h 615742"/>
                  <a:gd name="connsiteX36" fmla="*/ 324547 w 443033"/>
                  <a:gd name="connsiteY36" fmla="*/ 419983 h 615742"/>
                  <a:gd name="connsiteX37" fmla="*/ 252425 w 443033"/>
                  <a:gd name="connsiteY37" fmla="*/ 391649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9091 w 443033"/>
                  <a:gd name="connsiteY40" fmla="*/ 378770 h 615742"/>
                  <a:gd name="connsiteX41" fmla="*/ 105606 w 443033"/>
                  <a:gd name="connsiteY41" fmla="*/ 396801 h 615742"/>
                  <a:gd name="connsiteX42" fmla="*/ 85000 w 443033"/>
                  <a:gd name="connsiteY42" fmla="*/ 409680 h 615742"/>
                  <a:gd name="connsiteX43" fmla="*/ 56667 w 443033"/>
                  <a:gd name="connsiteY43" fmla="*/ 430286 h 615742"/>
                  <a:gd name="connsiteX44" fmla="*/ 33485 w 443033"/>
                  <a:gd name="connsiteY44" fmla="*/ 438013 h 615742"/>
                  <a:gd name="connsiteX45" fmla="*/ 0 w 443033"/>
                  <a:gd name="connsiteY45" fmla="*/ 476650 h 615742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3031 w 443033"/>
                  <a:gd name="connsiteY5" fmla="*/ 116585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2426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13789 w 443033"/>
                  <a:gd name="connsiteY12" fmla="*/ 10434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8638 w 443033"/>
                  <a:gd name="connsiteY12" fmla="*/ 5282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32275 w 443033"/>
                  <a:gd name="connsiteY17" fmla="*/ 12929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63600 w 443033"/>
                  <a:gd name="connsiteY9" fmla="*/ 28826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4339 h 613431"/>
                  <a:gd name="connsiteX1" fmla="*/ 30909 w 443033"/>
                  <a:gd name="connsiteY1" fmla="*/ 376459 h 613431"/>
                  <a:gd name="connsiteX2" fmla="*/ 61818 w 443033"/>
                  <a:gd name="connsiteY2" fmla="*/ 250246 h 613431"/>
                  <a:gd name="connsiteX3" fmla="*/ 77273 w 443033"/>
                  <a:gd name="connsiteY3" fmla="*/ 183276 h 613431"/>
                  <a:gd name="connsiteX4" fmla="*/ 92727 w 443033"/>
                  <a:gd name="connsiteY4" fmla="*/ 129185 h 613431"/>
                  <a:gd name="connsiteX5" fmla="*/ 100455 w 443033"/>
                  <a:gd name="connsiteY5" fmla="*/ 111154 h 613431"/>
                  <a:gd name="connsiteX6" fmla="*/ 115909 w 443033"/>
                  <a:gd name="connsiteY6" fmla="*/ 82821 h 613431"/>
                  <a:gd name="connsiteX7" fmla="*/ 131364 w 443033"/>
                  <a:gd name="connsiteY7" fmla="*/ 59639 h 613431"/>
                  <a:gd name="connsiteX8" fmla="*/ 146819 w 443033"/>
                  <a:gd name="connsiteY8" fmla="*/ 46760 h 613431"/>
                  <a:gd name="connsiteX9" fmla="*/ 163600 w 443033"/>
                  <a:gd name="connsiteY9" fmla="*/ 29172 h 613431"/>
                  <a:gd name="connsiteX10" fmla="*/ 179054 w 443033"/>
                  <a:gd name="connsiteY10" fmla="*/ 21003 h 613431"/>
                  <a:gd name="connsiteX11" fmla="*/ 182879 w 443033"/>
                  <a:gd name="connsiteY11" fmla="*/ 13275 h 613431"/>
                  <a:gd name="connsiteX12" fmla="*/ 208638 w 443033"/>
                  <a:gd name="connsiteY12" fmla="*/ 2971 h 613431"/>
                  <a:gd name="connsiteX13" fmla="*/ 228801 w 443033"/>
                  <a:gd name="connsiteY13" fmla="*/ 18060 h 613431"/>
                  <a:gd name="connsiteX14" fmla="*/ 260152 w 443033"/>
                  <a:gd name="connsiteY14" fmla="*/ 395 h 613431"/>
                  <a:gd name="connsiteX15" fmla="*/ 303940 w 443033"/>
                  <a:gd name="connsiteY15" fmla="*/ 5548 h 613431"/>
                  <a:gd name="connsiteX16" fmla="*/ 265304 w 443033"/>
                  <a:gd name="connsiteY16" fmla="*/ 2973 h 613431"/>
                  <a:gd name="connsiteX17" fmla="*/ 329699 w 443033"/>
                  <a:gd name="connsiteY17" fmla="*/ 15850 h 613431"/>
                  <a:gd name="connsiteX18" fmla="*/ 355456 w 443033"/>
                  <a:gd name="connsiteY18" fmla="*/ 36457 h 613431"/>
                  <a:gd name="connsiteX19" fmla="*/ 368335 w 443033"/>
                  <a:gd name="connsiteY19" fmla="*/ 54488 h 613431"/>
                  <a:gd name="connsiteX20" fmla="*/ 383790 w 443033"/>
                  <a:gd name="connsiteY20" fmla="*/ 75094 h 613431"/>
                  <a:gd name="connsiteX21" fmla="*/ 394093 w 443033"/>
                  <a:gd name="connsiteY21" fmla="*/ 98276 h 613431"/>
                  <a:gd name="connsiteX22" fmla="*/ 399245 w 443033"/>
                  <a:gd name="connsiteY22" fmla="*/ 121458 h 613431"/>
                  <a:gd name="connsiteX23" fmla="*/ 401820 w 443033"/>
                  <a:gd name="connsiteY23" fmla="*/ 147216 h 613431"/>
                  <a:gd name="connsiteX24" fmla="*/ 408663 w 443033"/>
                  <a:gd name="connsiteY24" fmla="*/ 189313 h 613431"/>
                  <a:gd name="connsiteX25" fmla="*/ 412124 w 443033"/>
                  <a:gd name="connsiteY25" fmla="*/ 211608 h 613431"/>
                  <a:gd name="connsiteX26" fmla="*/ 416391 w 443033"/>
                  <a:gd name="connsiteY26" fmla="*/ 296610 h 613431"/>
                  <a:gd name="connsiteX27" fmla="*/ 424118 w 443033"/>
                  <a:gd name="connsiteY27" fmla="*/ 415539 h 613431"/>
                  <a:gd name="connsiteX28" fmla="*/ 430154 w 443033"/>
                  <a:gd name="connsiteY28" fmla="*/ 471764 h 613431"/>
                  <a:gd name="connsiteX29" fmla="*/ 430153 w 443033"/>
                  <a:gd name="connsiteY29" fmla="*/ 476914 h 613431"/>
                  <a:gd name="connsiteX30" fmla="*/ 443033 w 443033"/>
                  <a:gd name="connsiteY30" fmla="*/ 613431 h 613431"/>
                  <a:gd name="connsiteX31" fmla="*/ 422427 w 443033"/>
                  <a:gd name="connsiteY31" fmla="*/ 579946 h 613431"/>
                  <a:gd name="connsiteX32" fmla="*/ 396669 w 443033"/>
                  <a:gd name="connsiteY32" fmla="*/ 531006 h 613431"/>
                  <a:gd name="connsiteX33" fmla="*/ 386367 w 443033"/>
                  <a:gd name="connsiteY33" fmla="*/ 505248 h 613431"/>
                  <a:gd name="connsiteX34" fmla="*/ 368336 w 443033"/>
                  <a:gd name="connsiteY34" fmla="*/ 482066 h 613431"/>
                  <a:gd name="connsiteX35" fmla="*/ 345153 w 443033"/>
                  <a:gd name="connsiteY35" fmla="*/ 456308 h 613431"/>
                  <a:gd name="connsiteX36" fmla="*/ 314244 w 443033"/>
                  <a:gd name="connsiteY36" fmla="*/ 430551 h 613431"/>
                  <a:gd name="connsiteX37" fmla="*/ 252425 w 443033"/>
                  <a:gd name="connsiteY37" fmla="*/ 397065 h 613431"/>
                  <a:gd name="connsiteX38" fmla="*/ 208637 w 443033"/>
                  <a:gd name="connsiteY38" fmla="*/ 384187 h 613431"/>
                  <a:gd name="connsiteX39" fmla="*/ 193183 w 443033"/>
                  <a:gd name="connsiteY39" fmla="*/ 379035 h 613431"/>
                  <a:gd name="connsiteX40" fmla="*/ 136515 w 443033"/>
                  <a:gd name="connsiteY40" fmla="*/ 379035 h 613431"/>
                  <a:gd name="connsiteX41" fmla="*/ 105606 w 443033"/>
                  <a:gd name="connsiteY41" fmla="*/ 394490 h 613431"/>
                  <a:gd name="connsiteX42" fmla="*/ 82424 w 443033"/>
                  <a:gd name="connsiteY42" fmla="*/ 402218 h 613431"/>
                  <a:gd name="connsiteX43" fmla="*/ 48940 w 443033"/>
                  <a:gd name="connsiteY43" fmla="*/ 422823 h 613431"/>
                  <a:gd name="connsiteX44" fmla="*/ 20606 w 443033"/>
                  <a:gd name="connsiteY44" fmla="*/ 451156 h 613431"/>
                  <a:gd name="connsiteX45" fmla="*/ 0 w 443033"/>
                  <a:gd name="connsiteY45" fmla="*/ 474339 h 613431"/>
                  <a:gd name="connsiteX0" fmla="*/ 0 w 443033"/>
                  <a:gd name="connsiteY0" fmla="*/ 473988 h 613080"/>
                  <a:gd name="connsiteX1" fmla="*/ 30909 w 443033"/>
                  <a:gd name="connsiteY1" fmla="*/ 376108 h 613080"/>
                  <a:gd name="connsiteX2" fmla="*/ 61818 w 443033"/>
                  <a:gd name="connsiteY2" fmla="*/ 249895 h 613080"/>
                  <a:gd name="connsiteX3" fmla="*/ 77273 w 443033"/>
                  <a:gd name="connsiteY3" fmla="*/ 182925 h 613080"/>
                  <a:gd name="connsiteX4" fmla="*/ 92727 w 443033"/>
                  <a:gd name="connsiteY4" fmla="*/ 128834 h 613080"/>
                  <a:gd name="connsiteX5" fmla="*/ 100455 w 443033"/>
                  <a:gd name="connsiteY5" fmla="*/ 110803 h 613080"/>
                  <a:gd name="connsiteX6" fmla="*/ 115909 w 443033"/>
                  <a:gd name="connsiteY6" fmla="*/ 82470 h 613080"/>
                  <a:gd name="connsiteX7" fmla="*/ 131364 w 443033"/>
                  <a:gd name="connsiteY7" fmla="*/ 59288 h 613080"/>
                  <a:gd name="connsiteX8" fmla="*/ 146819 w 443033"/>
                  <a:gd name="connsiteY8" fmla="*/ 46409 h 613080"/>
                  <a:gd name="connsiteX9" fmla="*/ 163600 w 443033"/>
                  <a:gd name="connsiteY9" fmla="*/ 28821 h 613080"/>
                  <a:gd name="connsiteX10" fmla="*/ 179054 w 443033"/>
                  <a:gd name="connsiteY10" fmla="*/ 20652 h 613080"/>
                  <a:gd name="connsiteX11" fmla="*/ 182879 w 443033"/>
                  <a:gd name="connsiteY11" fmla="*/ 12924 h 613080"/>
                  <a:gd name="connsiteX12" fmla="*/ 208638 w 443033"/>
                  <a:gd name="connsiteY12" fmla="*/ 2620 h 613080"/>
                  <a:gd name="connsiteX13" fmla="*/ 228801 w 443033"/>
                  <a:gd name="connsiteY13" fmla="*/ 8656 h 613080"/>
                  <a:gd name="connsiteX14" fmla="*/ 260152 w 443033"/>
                  <a:gd name="connsiteY14" fmla="*/ 44 h 613080"/>
                  <a:gd name="connsiteX15" fmla="*/ 303940 w 443033"/>
                  <a:gd name="connsiteY15" fmla="*/ 5197 h 613080"/>
                  <a:gd name="connsiteX16" fmla="*/ 265304 w 443033"/>
                  <a:gd name="connsiteY16" fmla="*/ 2622 h 613080"/>
                  <a:gd name="connsiteX17" fmla="*/ 329699 w 443033"/>
                  <a:gd name="connsiteY17" fmla="*/ 15499 h 613080"/>
                  <a:gd name="connsiteX18" fmla="*/ 355456 w 443033"/>
                  <a:gd name="connsiteY18" fmla="*/ 36106 h 613080"/>
                  <a:gd name="connsiteX19" fmla="*/ 368335 w 443033"/>
                  <a:gd name="connsiteY19" fmla="*/ 54137 h 613080"/>
                  <a:gd name="connsiteX20" fmla="*/ 383790 w 443033"/>
                  <a:gd name="connsiteY20" fmla="*/ 74743 h 613080"/>
                  <a:gd name="connsiteX21" fmla="*/ 394093 w 443033"/>
                  <a:gd name="connsiteY21" fmla="*/ 97925 h 613080"/>
                  <a:gd name="connsiteX22" fmla="*/ 399245 w 443033"/>
                  <a:gd name="connsiteY22" fmla="*/ 121107 h 613080"/>
                  <a:gd name="connsiteX23" fmla="*/ 401820 w 443033"/>
                  <a:gd name="connsiteY23" fmla="*/ 146865 h 613080"/>
                  <a:gd name="connsiteX24" fmla="*/ 408663 w 443033"/>
                  <a:gd name="connsiteY24" fmla="*/ 188962 h 613080"/>
                  <a:gd name="connsiteX25" fmla="*/ 412124 w 443033"/>
                  <a:gd name="connsiteY25" fmla="*/ 211257 h 613080"/>
                  <a:gd name="connsiteX26" fmla="*/ 416391 w 443033"/>
                  <a:gd name="connsiteY26" fmla="*/ 296259 h 613080"/>
                  <a:gd name="connsiteX27" fmla="*/ 424118 w 443033"/>
                  <a:gd name="connsiteY27" fmla="*/ 415188 h 613080"/>
                  <a:gd name="connsiteX28" fmla="*/ 430154 w 443033"/>
                  <a:gd name="connsiteY28" fmla="*/ 471413 h 613080"/>
                  <a:gd name="connsiteX29" fmla="*/ 430153 w 443033"/>
                  <a:gd name="connsiteY29" fmla="*/ 476563 h 613080"/>
                  <a:gd name="connsiteX30" fmla="*/ 443033 w 443033"/>
                  <a:gd name="connsiteY30" fmla="*/ 613080 h 613080"/>
                  <a:gd name="connsiteX31" fmla="*/ 422427 w 443033"/>
                  <a:gd name="connsiteY31" fmla="*/ 579595 h 613080"/>
                  <a:gd name="connsiteX32" fmla="*/ 396669 w 443033"/>
                  <a:gd name="connsiteY32" fmla="*/ 530655 h 613080"/>
                  <a:gd name="connsiteX33" fmla="*/ 386367 w 443033"/>
                  <a:gd name="connsiteY33" fmla="*/ 504897 h 613080"/>
                  <a:gd name="connsiteX34" fmla="*/ 368336 w 443033"/>
                  <a:gd name="connsiteY34" fmla="*/ 481715 h 613080"/>
                  <a:gd name="connsiteX35" fmla="*/ 345153 w 443033"/>
                  <a:gd name="connsiteY35" fmla="*/ 455957 h 613080"/>
                  <a:gd name="connsiteX36" fmla="*/ 314244 w 443033"/>
                  <a:gd name="connsiteY36" fmla="*/ 430200 h 613080"/>
                  <a:gd name="connsiteX37" fmla="*/ 252425 w 443033"/>
                  <a:gd name="connsiteY37" fmla="*/ 396714 h 613080"/>
                  <a:gd name="connsiteX38" fmla="*/ 208637 w 443033"/>
                  <a:gd name="connsiteY38" fmla="*/ 383836 h 613080"/>
                  <a:gd name="connsiteX39" fmla="*/ 193183 w 443033"/>
                  <a:gd name="connsiteY39" fmla="*/ 378684 h 613080"/>
                  <a:gd name="connsiteX40" fmla="*/ 136515 w 443033"/>
                  <a:gd name="connsiteY40" fmla="*/ 378684 h 613080"/>
                  <a:gd name="connsiteX41" fmla="*/ 105606 w 443033"/>
                  <a:gd name="connsiteY41" fmla="*/ 394139 h 613080"/>
                  <a:gd name="connsiteX42" fmla="*/ 82424 w 443033"/>
                  <a:gd name="connsiteY42" fmla="*/ 401867 h 613080"/>
                  <a:gd name="connsiteX43" fmla="*/ 48940 w 443033"/>
                  <a:gd name="connsiteY43" fmla="*/ 422472 h 613080"/>
                  <a:gd name="connsiteX44" fmla="*/ 20606 w 443033"/>
                  <a:gd name="connsiteY44" fmla="*/ 450805 h 613080"/>
                  <a:gd name="connsiteX45" fmla="*/ 0 w 443033"/>
                  <a:gd name="connsiteY45" fmla="*/ 473988 h 613080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208638 w 443033"/>
                  <a:gd name="connsiteY12" fmla="*/ 2628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199585 w 443033"/>
                  <a:gd name="connsiteY12" fmla="*/ 5646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68322 w 443033"/>
                  <a:gd name="connsiteY16" fmla="*/ 9571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9385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8462 w 443033"/>
                  <a:gd name="connsiteY31" fmla="*/ 568437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3033" h="613993">
                    <a:moveTo>
                      <a:pt x="0" y="474901"/>
                    </a:moveTo>
                    <a:lnTo>
                      <a:pt x="30909" y="377021"/>
                    </a:lnTo>
                    <a:lnTo>
                      <a:pt x="61818" y="250808"/>
                    </a:lnTo>
                    <a:lnTo>
                      <a:pt x="77273" y="183838"/>
                    </a:lnTo>
                    <a:lnTo>
                      <a:pt x="92727" y="129747"/>
                    </a:lnTo>
                    <a:lnTo>
                      <a:pt x="100455" y="111716"/>
                    </a:lnTo>
                    <a:lnTo>
                      <a:pt x="115909" y="83383"/>
                    </a:lnTo>
                    <a:lnTo>
                      <a:pt x="131364" y="60201"/>
                    </a:lnTo>
                    <a:lnTo>
                      <a:pt x="146819" y="47322"/>
                    </a:lnTo>
                    <a:lnTo>
                      <a:pt x="163600" y="29734"/>
                    </a:lnTo>
                    <a:cubicBezTo>
                      <a:pt x="167893" y="28017"/>
                      <a:pt x="175841" y="24214"/>
                      <a:pt x="179054" y="21565"/>
                    </a:cubicBezTo>
                    <a:cubicBezTo>
                      <a:pt x="182267" y="18916"/>
                      <a:pt x="182020" y="18130"/>
                      <a:pt x="182879" y="13837"/>
                    </a:cubicBezTo>
                    <a:lnTo>
                      <a:pt x="199585" y="6551"/>
                    </a:lnTo>
                    <a:cubicBezTo>
                      <a:pt x="206454" y="6551"/>
                      <a:pt x="224743" y="1448"/>
                      <a:pt x="234837" y="516"/>
                    </a:cubicBezTo>
                    <a:cubicBezTo>
                      <a:pt x="244931" y="-416"/>
                      <a:pt x="248635" y="25"/>
                      <a:pt x="260152" y="957"/>
                    </a:cubicBezTo>
                    <a:cubicBezTo>
                      <a:pt x="271669" y="1889"/>
                      <a:pt x="301069" y="6183"/>
                      <a:pt x="303940" y="6110"/>
                    </a:cubicBezTo>
                    <a:cubicBezTo>
                      <a:pt x="306811" y="6037"/>
                      <a:pt x="273083" y="-1200"/>
                      <a:pt x="277376" y="517"/>
                    </a:cubicBezTo>
                    <a:cubicBezTo>
                      <a:pt x="281669" y="2234"/>
                      <a:pt x="306517" y="11261"/>
                      <a:pt x="329699" y="16412"/>
                    </a:cubicBezTo>
                    <a:lnTo>
                      <a:pt x="355456" y="37019"/>
                    </a:lnTo>
                    <a:lnTo>
                      <a:pt x="368335" y="55050"/>
                    </a:lnTo>
                    <a:lnTo>
                      <a:pt x="383790" y="75656"/>
                    </a:lnTo>
                    <a:lnTo>
                      <a:pt x="394093" y="98838"/>
                    </a:lnTo>
                    <a:lnTo>
                      <a:pt x="399245" y="122020"/>
                    </a:lnTo>
                    <a:lnTo>
                      <a:pt x="401820" y="147778"/>
                    </a:lnTo>
                    <a:lnTo>
                      <a:pt x="408663" y="189875"/>
                    </a:lnTo>
                    <a:lnTo>
                      <a:pt x="412124" y="212170"/>
                    </a:lnTo>
                    <a:lnTo>
                      <a:pt x="416391" y="297172"/>
                    </a:lnTo>
                    <a:lnTo>
                      <a:pt x="424118" y="416101"/>
                    </a:lnTo>
                    <a:cubicBezTo>
                      <a:pt x="425835" y="423828"/>
                      <a:pt x="429148" y="462097"/>
                      <a:pt x="430154" y="472326"/>
                    </a:cubicBezTo>
                    <a:cubicBezTo>
                      <a:pt x="431160" y="482555"/>
                      <a:pt x="430153" y="471285"/>
                      <a:pt x="430153" y="477476"/>
                    </a:cubicBezTo>
                    <a:lnTo>
                      <a:pt x="443033" y="613993"/>
                    </a:lnTo>
                    <a:lnTo>
                      <a:pt x="428462" y="568437"/>
                    </a:lnTo>
                    <a:lnTo>
                      <a:pt x="402705" y="531568"/>
                    </a:lnTo>
                    <a:lnTo>
                      <a:pt x="386367" y="505810"/>
                    </a:lnTo>
                    <a:lnTo>
                      <a:pt x="368336" y="482628"/>
                    </a:lnTo>
                    <a:lnTo>
                      <a:pt x="345153" y="456870"/>
                    </a:lnTo>
                    <a:lnTo>
                      <a:pt x="314244" y="431113"/>
                    </a:lnTo>
                    <a:lnTo>
                      <a:pt x="252425" y="397627"/>
                    </a:lnTo>
                    <a:lnTo>
                      <a:pt x="208637" y="384749"/>
                    </a:lnTo>
                    <a:lnTo>
                      <a:pt x="193183" y="379597"/>
                    </a:lnTo>
                    <a:lnTo>
                      <a:pt x="136515" y="379597"/>
                    </a:lnTo>
                    <a:lnTo>
                      <a:pt x="105606" y="395052"/>
                    </a:lnTo>
                    <a:lnTo>
                      <a:pt x="82424" y="402780"/>
                    </a:lnTo>
                    <a:lnTo>
                      <a:pt x="48940" y="423385"/>
                    </a:lnTo>
                    <a:lnTo>
                      <a:pt x="20606" y="451718"/>
                    </a:lnTo>
                    <a:lnTo>
                      <a:pt x="0" y="47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13E79180-0F27-47E5-BA14-07681F00F723}"/>
                  </a:ext>
                </a:extLst>
              </p:cNvPr>
              <p:cNvSpPr/>
              <p:nvPr/>
            </p:nvSpPr>
            <p:spPr>
              <a:xfrm>
                <a:off x="873211" y="3360759"/>
                <a:ext cx="730537" cy="1124942"/>
              </a:xfrm>
              <a:custGeom>
                <a:avLst/>
                <a:gdLst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8531 w 739366"/>
                  <a:gd name="connsiteY16" fmla="*/ 15090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08641 w 739366"/>
                  <a:gd name="connsiteY47" fmla="*/ 884223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90535 w 739366"/>
                  <a:gd name="connsiteY46" fmla="*/ 857062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5624 w 739366"/>
                  <a:gd name="connsiteY46" fmla="*/ 848008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7 w 739366"/>
                  <a:gd name="connsiteY25" fmla="*/ 144856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6858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15089 w 739366"/>
                  <a:gd name="connsiteY41" fmla="*/ 666939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15089 w 736348"/>
                  <a:gd name="connsiteY42" fmla="*/ 721260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36761 w 736348"/>
                  <a:gd name="connsiteY94" fmla="*/ 277640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6035 w 736348"/>
                  <a:gd name="connsiteY34" fmla="*/ 431549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670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6884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5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2550 w 736348"/>
                  <a:gd name="connsiteY21" fmla="*/ 69410 h 1128666"/>
                  <a:gd name="connsiteX22" fmla="*/ 238408 w 736348"/>
                  <a:gd name="connsiteY22" fmla="*/ 84500 h 1128666"/>
                  <a:gd name="connsiteX23" fmla="*/ 214264 w 736348"/>
                  <a:gd name="connsiteY23" fmla="*/ 114677 h 1128666"/>
                  <a:gd name="connsiteX24" fmla="*/ 184086 w 736348"/>
                  <a:gd name="connsiteY24" fmla="*/ 138820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102606 w 736348"/>
                  <a:gd name="connsiteY28" fmla="*/ 238409 h 1128666"/>
                  <a:gd name="connsiteX29" fmla="*/ 81480 w 736348"/>
                  <a:gd name="connsiteY29" fmla="*/ 256516 h 1128666"/>
                  <a:gd name="connsiteX30" fmla="*/ 60355 w 736348"/>
                  <a:gd name="connsiteY30" fmla="*/ 292729 h 1128666"/>
                  <a:gd name="connsiteX31" fmla="*/ 42249 w 736348"/>
                  <a:gd name="connsiteY31" fmla="*/ 337998 h 1128666"/>
                  <a:gd name="connsiteX32" fmla="*/ 24142 w 736348"/>
                  <a:gd name="connsiteY32" fmla="*/ 383264 h 1128666"/>
                  <a:gd name="connsiteX33" fmla="*/ 24142 w 736348"/>
                  <a:gd name="connsiteY33" fmla="*/ 392318 h 1128666"/>
                  <a:gd name="connsiteX34" fmla="*/ 21124 w 736348"/>
                  <a:gd name="connsiteY34" fmla="*/ 425513 h 1128666"/>
                  <a:gd name="connsiteX35" fmla="*/ 15089 w 736348"/>
                  <a:gd name="connsiteY35" fmla="*/ 458709 h 1128666"/>
                  <a:gd name="connsiteX36" fmla="*/ 9053 w 736348"/>
                  <a:gd name="connsiteY36" fmla="*/ 497941 h 1128666"/>
                  <a:gd name="connsiteX37" fmla="*/ 9053 w 736348"/>
                  <a:gd name="connsiteY37" fmla="*/ 546226 h 1128666"/>
                  <a:gd name="connsiteX38" fmla="*/ 6035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6260 w 730537"/>
                  <a:gd name="connsiteY41" fmla="*/ 666939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8688 w 730537"/>
                  <a:gd name="connsiteY45" fmla="*/ 823865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69634 w 730537"/>
                  <a:gd name="connsiteY45" fmla="*/ 814812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16595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24218 w 730537"/>
                  <a:gd name="connsiteY58" fmla="*/ 1119141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93366 w 730537"/>
                  <a:gd name="connsiteY75" fmla="*/ 697117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11554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0537" h="1124942">
                    <a:moveTo>
                      <a:pt x="710685" y="296857"/>
                    </a:moveTo>
                    <a:lnTo>
                      <a:pt x="730537" y="246660"/>
                    </a:lnTo>
                    <a:lnTo>
                      <a:pt x="730537" y="204411"/>
                    </a:lnTo>
                    <a:lnTo>
                      <a:pt x="727519" y="186304"/>
                    </a:lnTo>
                    <a:lnTo>
                      <a:pt x="715448" y="159143"/>
                    </a:lnTo>
                    <a:lnTo>
                      <a:pt x="688288" y="131983"/>
                    </a:lnTo>
                    <a:lnTo>
                      <a:pt x="676216" y="107840"/>
                    </a:lnTo>
                    <a:lnTo>
                      <a:pt x="661127" y="92751"/>
                    </a:lnTo>
                    <a:lnTo>
                      <a:pt x="649056" y="71627"/>
                    </a:lnTo>
                    <a:lnTo>
                      <a:pt x="609824" y="47485"/>
                    </a:lnTo>
                    <a:lnTo>
                      <a:pt x="579646" y="32395"/>
                    </a:lnTo>
                    <a:lnTo>
                      <a:pt x="552486" y="23342"/>
                    </a:lnTo>
                    <a:lnTo>
                      <a:pt x="540414" y="11270"/>
                    </a:lnTo>
                    <a:lnTo>
                      <a:pt x="510874" y="0"/>
                    </a:lnTo>
                    <a:lnTo>
                      <a:pt x="483076" y="5234"/>
                    </a:lnTo>
                    <a:lnTo>
                      <a:pt x="449880" y="5234"/>
                    </a:lnTo>
                    <a:lnTo>
                      <a:pt x="413667" y="8253"/>
                    </a:lnTo>
                    <a:lnTo>
                      <a:pt x="374434" y="23341"/>
                    </a:lnTo>
                    <a:lnTo>
                      <a:pt x="341238" y="29377"/>
                    </a:lnTo>
                    <a:lnTo>
                      <a:pt x="305025" y="41448"/>
                    </a:lnTo>
                    <a:lnTo>
                      <a:pt x="274846" y="62573"/>
                    </a:lnTo>
                    <a:cubicBezTo>
                      <a:pt x="266798" y="68106"/>
                      <a:pt x="260763" y="75650"/>
                      <a:pt x="256739" y="74644"/>
                    </a:cubicBezTo>
                    <a:lnTo>
                      <a:pt x="232597" y="89734"/>
                    </a:lnTo>
                    <a:lnTo>
                      <a:pt x="208453" y="113875"/>
                    </a:lnTo>
                    <a:cubicBezTo>
                      <a:pt x="195376" y="124941"/>
                      <a:pt x="186138" y="137409"/>
                      <a:pt x="178275" y="144054"/>
                    </a:cubicBezTo>
                    <a:cubicBezTo>
                      <a:pt x="170412" y="150699"/>
                      <a:pt x="168027" y="147313"/>
                      <a:pt x="161276" y="153745"/>
                    </a:cubicBezTo>
                    <a:cubicBezTo>
                      <a:pt x="154525" y="160177"/>
                      <a:pt x="151854" y="170578"/>
                      <a:pt x="137771" y="182649"/>
                    </a:cubicBezTo>
                    <a:cubicBezTo>
                      <a:pt x="127712" y="191703"/>
                      <a:pt x="118712" y="200281"/>
                      <a:pt x="111883" y="210447"/>
                    </a:cubicBezTo>
                    <a:cubicBezTo>
                      <a:pt x="105054" y="220613"/>
                      <a:pt x="105848" y="233584"/>
                      <a:pt x="96795" y="243643"/>
                    </a:cubicBezTo>
                    <a:lnTo>
                      <a:pt x="78050" y="266513"/>
                    </a:lnTo>
                    <a:lnTo>
                      <a:pt x="54544" y="297963"/>
                    </a:lnTo>
                    <a:lnTo>
                      <a:pt x="36438" y="343232"/>
                    </a:lnTo>
                    <a:cubicBezTo>
                      <a:pt x="31408" y="353291"/>
                      <a:pt x="23730" y="379445"/>
                      <a:pt x="20712" y="388498"/>
                    </a:cubicBezTo>
                    <a:cubicBezTo>
                      <a:pt x="17694" y="397551"/>
                      <a:pt x="21349" y="383469"/>
                      <a:pt x="18331" y="397552"/>
                    </a:cubicBezTo>
                    <a:lnTo>
                      <a:pt x="15313" y="430747"/>
                    </a:lnTo>
                    <a:lnTo>
                      <a:pt x="9278" y="463943"/>
                    </a:lnTo>
                    <a:lnTo>
                      <a:pt x="3242" y="503175"/>
                    </a:lnTo>
                    <a:cubicBezTo>
                      <a:pt x="224" y="519270"/>
                      <a:pt x="3745" y="538886"/>
                      <a:pt x="3242" y="551460"/>
                    </a:cubicBezTo>
                    <a:cubicBezTo>
                      <a:pt x="2739" y="564034"/>
                      <a:pt x="727" y="568562"/>
                      <a:pt x="224" y="578621"/>
                    </a:cubicBezTo>
                    <a:cubicBezTo>
                      <a:pt x="-279" y="588680"/>
                      <a:pt x="225" y="602764"/>
                      <a:pt x="225" y="611817"/>
                    </a:cubicBezTo>
                    <a:cubicBezTo>
                      <a:pt x="225" y="618858"/>
                      <a:pt x="9277" y="627644"/>
                      <a:pt x="9277" y="634685"/>
                    </a:cubicBezTo>
                    <a:cubicBezTo>
                      <a:pt x="9490" y="648187"/>
                      <a:pt x="9702" y="661689"/>
                      <a:pt x="9915" y="675191"/>
                    </a:cubicBezTo>
                    <a:lnTo>
                      <a:pt x="33420" y="738565"/>
                    </a:lnTo>
                    <a:lnTo>
                      <a:pt x="57398" y="775415"/>
                    </a:lnTo>
                    <a:lnTo>
                      <a:pt x="63598" y="810992"/>
                    </a:lnTo>
                    <a:lnTo>
                      <a:pt x="87104" y="834499"/>
                    </a:lnTo>
                    <a:lnTo>
                      <a:pt x="99813" y="865314"/>
                    </a:lnTo>
                    <a:lnTo>
                      <a:pt x="114901" y="883422"/>
                    </a:lnTo>
                    <a:lnTo>
                      <a:pt x="136027" y="910580"/>
                    </a:lnTo>
                    <a:lnTo>
                      <a:pt x="181294" y="958866"/>
                    </a:lnTo>
                    <a:lnTo>
                      <a:pt x="217507" y="995080"/>
                    </a:lnTo>
                    <a:lnTo>
                      <a:pt x="229579" y="1007151"/>
                    </a:lnTo>
                    <a:lnTo>
                      <a:pt x="256740" y="1028276"/>
                    </a:lnTo>
                    <a:lnTo>
                      <a:pt x="289299" y="1051310"/>
                    </a:lnTo>
                    <a:lnTo>
                      <a:pt x="339328" y="1079744"/>
                    </a:lnTo>
                    <a:lnTo>
                      <a:pt x="395559" y="1112775"/>
                    </a:lnTo>
                    <a:lnTo>
                      <a:pt x="437808" y="1121829"/>
                    </a:lnTo>
                    <a:cubicBezTo>
                      <a:pt x="460945" y="1127864"/>
                      <a:pt x="461377" y="1123267"/>
                      <a:pt x="490550" y="1123266"/>
                    </a:cubicBezTo>
                    <a:lnTo>
                      <a:pt x="524218" y="1124375"/>
                    </a:lnTo>
                    <a:lnTo>
                      <a:pt x="558521" y="1103722"/>
                    </a:lnTo>
                    <a:lnTo>
                      <a:pt x="567575" y="1103722"/>
                    </a:lnTo>
                    <a:lnTo>
                      <a:pt x="564557" y="1079579"/>
                    </a:lnTo>
                    <a:lnTo>
                      <a:pt x="546450" y="1061472"/>
                    </a:lnTo>
                    <a:lnTo>
                      <a:pt x="507218" y="1034312"/>
                    </a:lnTo>
                    <a:lnTo>
                      <a:pt x="498165" y="1028276"/>
                    </a:lnTo>
                    <a:lnTo>
                      <a:pt x="471005" y="1013187"/>
                    </a:lnTo>
                    <a:lnTo>
                      <a:pt x="434791" y="995080"/>
                    </a:lnTo>
                    <a:lnTo>
                      <a:pt x="425737" y="973955"/>
                    </a:lnTo>
                    <a:lnTo>
                      <a:pt x="371417" y="943777"/>
                    </a:lnTo>
                    <a:lnTo>
                      <a:pt x="332185" y="895491"/>
                    </a:lnTo>
                    <a:lnTo>
                      <a:pt x="297716" y="860551"/>
                    </a:lnTo>
                    <a:lnTo>
                      <a:pt x="277865" y="826082"/>
                    </a:lnTo>
                    <a:lnTo>
                      <a:pt x="259757" y="810993"/>
                    </a:lnTo>
                    <a:lnTo>
                      <a:pt x="244668" y="786851"/>
                    </a:lnTo>
                    <a:lnTo>
                      <a:pt x="226561" y="765726"/>
                    </a:lnTo>
                    <a:lnTo>
                      <a:pt x="188604" y="707113"/>
                    </a:lnTo>
                    <a:lnTo>
                      <a:pt x="163351" y="651520"/>
                    </a:lnTo>
                    <a:lnTo>
                      <a:pt x="154133" y="596727"/>
                    </a:lnTo>
                    <a:lnTo>
                      <a:pt x="139044" y="551460"/>
                    </a:lnTo>
                    <a:lnTo>
                      <a:pt x="136027" y="491103"/>
                    </a:lnTo>
                    <a:lnTo>
                      <a:pt x="148570" y="444563"/>
                    </a:lnTo>
                    <a:lnTo>
                      <a:pt x="158424" y="405801"/>
                    </a:lnTo>
                    <a:lnTo>
                      <a:pt x="180022" y="354029"/>
                    </a:lnTo>
                    <a:lnTo>
                      <a:pt x="205436" y="316070"/>
                    </a:lnTo>
                    <a:lnTo>
                      <a:pt x="229579" y="285892"/>
                    </a:lnTo>
                    <a:cubicBezTo>
                      <a:pt x="247686" y="274827"/>
                      <a:pt x="271827" y="254707"/>
                      <a:pt x="283898" y="246660"/>
                    </a:cubicBezTo>
                    <a:lnTo>
                      <a:pt x="344257" y="219500"/>
                    </a:lnTo>
                    <a:lnTo>
                      <a:pt x="398578" y="210446"/>
                    </a:lnTo>
                    <a:lnTo>
                      <a:pt x="431772" y="211554"/>
                    </a:lnTo>
                    <a:lnTo>
                      <a:pt x="491966" y="214101"/>
                    </a:lnTo>
                    <a:cubicBezTo>
                      <a:pt x="507055" y="226172"/>
                      <a:pt x="515742" y="225140"/>
                      <a:pt x="525325" y="228554"/>
                    </a:cubicBezTo>
                    <a:cubicBezTo>
                      <a:pt x="534909" y="231969"/>
                      <a:pt x="536390" y="230564"/>
                      <a:pt x="549467" y="234588"/>
                    </a:cubicBezTo>
                    <a:lnTo>
                      <a:pt x="591717" y="249678"/>
                    </a:lnTo>
                    <a:lnTo>
                      <a:pt x="618877" y="261749"/>
                    </a:lnTo>
                    <a:lnTo>
                      <a:pt x="636987" y="273820"/>
                    </a:lnTo>
                    <a:lnTo>
                      <a:pt x="672561" y="290820"/>
                    </a:lnTo>
                    <a:lnTo>
                      <a:pt x="710685" y="2968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3CDA5D70-2243-4B08-82DF-70169749C7D2}"/>
                  </a:ext>
                </a:extLst>
              </p:cNvPr>
              <p:cNvSpPr/>
              <p:nvPr/>
            </p:nvSpPr>
            <p:spPr>
              <a:xfrm>
                <a:off x="1927122" y="3468329"/>
                <a:ext cx="835741" cy="884903"/>
              </a:xfrm>
              <a:custGeom>
                <a:avLst/>
                <a:gdLst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53961 w 840658"/>
                  <a:gd name="connsiteY87" fmla="*/ 9832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29 w 840658"/>
                  <a:gd name="connsiteY78" fmla="*/ 68826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31954 w 840658"/>
                  <a:gd name="connsiteY95" fmla="*/ 145026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57083 w 840658"/>
                  <a:gd name="connsiteY75" fmla="*/ 179438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35741 w 840658"/>
                  <a:gd name="connsiteY67" fmla="*/ 457200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28367 w 835741"/>
                  <a:gd name="connsiteY64" fmla="*/ 560439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7529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108154 w 835741"/>
                  <a:gd name="connsiteY45" fmla="*/ 776748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8425 w 835741"/>
                  <a:gd name="connsiteY28" fmla="*/ 513736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4725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35741" h="884903">
                    <a:moveTo>
                      <a:pt x="9832" y="194187"/>
                    </a:moveTo>
                    <a:lnTo>
                      <a:pt x="0" y="228600"/>
                    </a:lnTo>
                    <a:lnTo>
                      <a:pt x="9832" y="250723"/>
                    </a:lnTo>
                    <a:lnTo>
                      <a:pt x="24580" y="258097"/>
                    </a:lnTo>
                    <a:lnTo>
                      <a:pt x="24580" y="258097"/>
                    </a:lnTo>
                    <a:cubicBezTo>
                      <a:pt x="47667" y="273488"/>
                      <a:pt x="40436" y="266578"/>
                      <a:pt x="49161" y="275303"/>
                    </a:cubicBezTo>
                    <a:lnTo>
                      <a:pt x="68825" y="280219"/>
                    </a:lnTo>
                    <a:lnTo>
                      <a:pt x="95864" y="272845"/>
                    </a:lnTo>
                    <a:lnTo>
                      <a:pt x="122903" y="270387"/>
                    </a:lnTo>
                    <a:lnTo>
                      <a:pt x="152400" y="250723"/>
                    </a:lnTo>
                    <a:lnTo>
                      <a:pt x="196645" y="235974"/>
                    </a:lnTo>
                    <a:lnTo>
                      <a:pt x="233516" y="226142"/>
                    </a:lnTo>
                    <a:lnTo>
                      <a:pt x="263012" y="216310"/>
                    </a:lnTo>
                    <a:lnTo>
                      <a:pt x="312174" y="206477"/>
                    </a:lnTo>
                    <a:lnTo>
                      <a:pt x="356419" y="201561"/>
                    </a:lnTo>
                    <a:lnTo>
                      <a:pt x="405580" y="201561"/>
                    </a:lnTo>
                    <a:lnTo>
                      <a:pt x="447367" y="201561"/>
                    </a:lnTo>
                    <a:lnTo>
                      <a:pt x="503903" y="211393"/>
                    </a:lnTo>
                    <a:lnTo>
                      <a:pt x="543232" y="221226"/>
                    </a:lnTo>
                    <a:lnTo>
                      <a:pt x="582561" y="235974"/>
                    </a:lnTo>
                    <a:lnTo>
                      <a:pt x="597309" y="243348"/>
                    </a:lnTo>
                    <a:lnTo>
                      <a:pt x="631722" y="265471"/>
                    </a:lnTo>
                    <a:lnTo>
                      <a:pt x="651387" y="285135"/>
                    </a:lnTo>
                    <a:lnTo>
                      <a:pt x="673509" y="312174"/>
                    </a:lnTo>
                    <a:lnTo>
                      <a:pt x="685800" y="346587"/>
                    </a:lnTo>
                    <a:lnTo>
                      <a:pt x="690716" y="385916"/>
                    </a:lnTo>
                    <a:lnTo>
                      <a:pt x="690716" y="442452"/>
                    </a:lnTo>
                    <a:lnTo>
                      <a:pt x="688258" y="474407"/>
                    </a:lnTo>
                    <a:lnTo>
                      <a:pt x="673509" y="511278"/>
                    </a:lnTo>
                    <a:lnTo>
                      <a:pt x="653845" y="540774"/>
                    </a:lnTo>
                    <a:lnTo>
                      <a:pt x="626805" y="567813"/>
                    </a:lnTo>
                    <a:lnTo>
                      <a:pt x="594851" y="592394"/>
                    </a:lnTo>
                    <a:cubicBezTo>
                      <a:pt x="589935" y="596491"/>
                      <a:pt x="570679" y="608782"/>
                      <a:pt x="562895" y="614517"/>
                    </a:cubicBezTo>
                    <a:cubicBezTo>
                      <a:pt x="555111" y="620252"/>
                      <a:pt x="558800" y="622709"/>
                      <a:pt x="548148" y="626806"/>
                    </a:cubicBezTo>
                    <a:lnTo>
                      <a:pt x="513735" y="648929"/>
                    </a:lnTo>
                    <a:lnTo>
                      <a:pt x="462116" y="663677"/>
                    </a:lnTo>
                    <a:lnTo>
                      <a:pt x="422787" y="680884"/>
                    </a:lnTo>
                    <a:lnTo>
                      <a:pt x="356419" y="685800"/>
                    </a:lnTo>
                    <a:lnTo>
                      <a:pt x="317090" y="690716"/>
                    </a:lnTo>
                    <a:cubicBezTo>
                      <a:pt x="296692" y="700914"/>
                      <a:pt x="299838" y="688257"/>
                      <a:pt x="290051" y="688257"/>
                    </a:cubicBezTo>
                    <a:lnTo>
                      <a:pt x="235974" y="690716"/>
                    </a:lnTo>
                    <a:lnTo>
                      <a:pt x="189271" y="700548"/>
                    </a:lnTo>
                    <a:lnTo>
                      <a:pt x="167148" y="705465"/>
                    </a:lnTo>
                    <a:lnTo>
                      <a:pt x="136378" y="717667"/>
                    </a:lnTo>
                    <a:lnTo>
                      <a:pt x="101965" y="749622"/>
                    </a:lnTo>
                    <a:lnTo>
                      <a:pt x="111622" y="791497"/>
                    </a:lnTo>
                    <a:cubicBezTo>
                      <a:pt x="111285" y="803787"/>
                      <a:pt x="110949" y="812435"/>
                      <a:pt x="110612" y="824725"/>
                    </a:cubicBezTo>
                    <a:lnTo>
                      <a:pt x="132735" y="852948"/>
                    </a:lnTo>
                    <a:lnTo>
                      <a:pt x="172064" y="875071"/>
                    </a:lnTo>
                    <a:lnTo>
                      <a:pt x="218767" y="877529"/>
                    </a:lnTo>
                    <a:lnTo>
                      <a:pt x="265471" y="884903"/>
                    </a:lnTo>
                    <a:lnTo>
                      <a:pt x="336754" y="882445"/>
                    </a:lnTo>
                    <a:lnTo>
                      <a:pt x="388374" y="879987"/>
                    </a:lnTo>
                    <a:lnTo>
                      <a:pt x="454742" y="872613"/>
                    </a:lnTo>
                    <a:lnTo>
                      <a:pt x="518651" y="855406"/>
                    </a:lnTo>
                    <a:lnTo>
                      <a:pt x="570271" y="835742"/>
                    </a:lnTo>
                    <a:lnTo>
                      <a:pt x="599768" y="823452"/>
                    </a:lnTo>
                    <a:lnTo>
                      <a:pt x="626806" y="816077"/>
                    </a:lnTo>
                    <a:lnTo>
                      <a:pt x="683341" y="774289"/>
                    </a:lnTo>
                    <a:lnTo>
                      <a:pt x="715297" y="744794"/>
                    </a:lnTo>
                    <a:lnTo>
                      <a:pt x="749709" y="727587"/>
                    </a:lnTo>
                    <a:lnTo>
                      <a:pt x="779206" y="695632"/>
                    </a:lnTo>
                    <a:lnTo>
                      <a:pt x="796412" y="651387"/>
                    </a:lnTo>
                    <a:lnTo>
                      <a:pt x="820993" y="609600"/>
                    </a:lnTo>
                    <a:lnTo>
                      <a:pt x="833283" y="562897"/>
                    </a:lnTo>
                    <a:lnTo>
                      <a:pt x="833283" y="521110"/>
                    </a:lnTo>
                    <a:lnTo>
                      <a:pt x="833283" y="494071"/>
                    </a:lnTo>
                    <a:lnTo>
                      <a:pt x="835741" y="457200"/>
                    </a:lnTo>
                    <a:lnTo>
                      <a:pt x="833283" y="425245"/>
                    </a:lnTo>
                    <a:lnTo>
                      <a:pt x="825909" y="381000"/>
                    </a:lnTo>
                    <a:lnTo>
                      <a:pt x="820993" y="341671"/>
                    </a:lnTo>
                    <a:lnTo>
                      <a:pt x="816077" y="309716"/>
                    </a:lnTo>
                    <a:lnTo>
                      <a:pt x="808703" y="277761"/>
                    </a:lnTo>
                    <a:lnTo>
                      <a:pt x="801328" y="243349"/>
                    </a:lnTo>
                    <a:lnTo>
                      <a:pt x="781664" y="199103"/>
                    </a:lnTo>
                    <a:lnTo>
                      <a:pt x="769373" y="181896"/>
                    </a:lnTo>
                    <a:lnTo>
                      <a:pt x="739877" y="145026"/>
                    </a:lnTo>
                    <a:lnTo>
                      <a:pt x="690716" y="98323"/>
                    </a:lnTo>
                    <a:lnTo>
                      <a:pt x="648930" y="71284"/>
                    </a:lnTo>
                    <a:lnTo>
                      <a:pt x="612058" y="51619"/>
                    </a:lnTo>
                    <a:lnTo>
                      <a:pt x="594851" y="39329"/>
                    </a:lnTo>
                    <a:lnTo>
                      <a:pt x="540774" y="24581"/>
                    </a:lnTo>
                    <a:lnTo>
                      <a:pt x="501445" y="14748"/>
                    </a:lnTo>
                    <a:lnTo>
                      <a:pt x="484238" y="12290"/>
                    </a:lnTo>
                    <a:lnTo>
                      <a:pt x="459658" y="7374"/>
                    </a:lnTo>
                    <a:lnTo>
                      <a:pt x="430161" y="0"/>
                    </a:lnTo>
                    <a:lnTo>
                      <a:pt x="383458" y="0"/>
                    </a:lnTo>
                    <a:lnTo>
                      <a:pt x="339212" y="2458"/>
                    </a:lnTo>
                    <a:cubicBezTo>
                      <a:pt x="318728" y="6555"/>
                      <a:pt x="306438" y="6963"/>
                      <a:pt x="287593" y="9831"/>
                    </a:cubicBezTo>
                    <a:cubicBezTo>
                      <a:pt x="268748" y="12699"/>
                      <a:pt x="246626" y="18026"/>
                      <a:pt x="226142" y="19665"/>
                    </a:cubicBezTo>
                    <a:lnTo>
                      <a:pt x="186812" y="41787"/>
                    </a:lnTo>
                    <a:lnTo>
                      <a:pt x="137651" y="63910"/>
                    </a:lnTo>
                    <a:lnTo>
                      <a:pt x="98322" y="93406"/>
                    </a:lnTo>
                    <a:lnTo>
                      <a:pt x="58993" y="120445"/>
                    </a:lnTo>
                    <a:lnTo>
                      <a:pt x="46702" y="130277"/>
                    </a:lnTo>
                    <a:lnTo>
                      <a:pt x="27038" y="167149"/>
                    </a:lnTo>
                    <a:lnTo>
                      <a:pt x="9832" y="194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AC176C0C-377A-4646-B8C6-A4532D0D7049}"/>
                </a:ext>
              </a:extLst>
            </p:cNvPr>
            <p:cNvSpPr/>
            <p:nvPr/>
          </p:nvSpPr>
          <p:spPr>
            <a:xfrm>
              <a:off x="2498718" y="4471543"/>
              <a:ext cx="308885" cy="822960"/>
            </a:xfrm>
            <a:custGeom>
              <a:avLst/>
              <a:gdLst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65735 w 314325"/>
                <a:gd name="connsiteY5" fmla="*/ 194310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11430 w 314325"/>
                <a:gd name="connsiteY21" fmla="*/ 55435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2857 w 317182"/>
                <a:gd name="connsiteY20" fmla="*/ 70866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5714 w 317182"/>
                <a:gd name="connsiteY20" fmla="*/ 69723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60134 w 311595"/>
                <a:gd name="connsiteY27" fmla="*/ 297180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4414 w 311595"/>
                <a:gd name="connsiteY25" fmla="*/ 40290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8573 w 317182"/>
                <a:gd name="connsiteY22" fmla="*/ 560069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700088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17226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20083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37247"/>
                <a:gd name="connsiteX1" fmla="*/ 268686 w 317264"/>
                <a:gd name="connsiteY1" fmla="*/ 80010 h 837247"/>
                <a:gd name="connsiteX2" fmla="*/ 237254 w 317264"/>
                <a:gd name="connsiteY2" fmla="*/ 108584 h 837247"/>
                <a:gd name="connsiteX3" fmla="*/ 220109 w 317264"/>
                <a:gd name="connsiteY3" fmla="*/ 148590 h 837247"/>
                <a:gd name="connsiteX4" fmla="*/ 202964 w 317264"/>
                <a:gd name="connsiteY4" fmla="*/ 177164 h 837247"/>
                <a:gd name="connsiteX5" fmla="*/ 177246 w 317264"/>
                <a:gd name="connsiteY5" fmla="*/ 202883 h 837247"/>
                <a:gd name="connsiteX6" fmla="*/ 160100 w 317264"/>
                <a:gd name="connsiteY6" fmla="*/ 260031 h 837247"/>
                <a:gd name="connsiteX7" fmla="*/ 145813 w 317264"/>
                <a:gd name="connsiteY7" fmla="*/ 322897 h 837247"/>
                <a:gd name="connsiteX8" fmla="*/ 128668 w 317264"/>
                <a:gd name="connsiteY8" fmla="*/ 368617 h 837247"/>
                <a:gd name="connsiteX9" fmla="*/ 120096 w 317264"/>
                <a:gd name="connsiteY9" fmla="*/ 391477 h 837247"/>
                <a:gd name="connsiteX10" fmla="*/ 120096 w 317264"/>
                <a:gd name="connsiteY10" fmla="*/ 417195 h 837247"/>
                <a:gd name="connsiteX11" fmla="*/ 117239 w 317264"/>
                <a:gd name="connsiteY11" fmla="*/ 457200 h 837247"/>
                <a:gd name="connsiteX12" fmla="*/ 108666 w 317264"/>
                <a:gd name="connsiteY12" fmla="*/ 520065 h 837247"/>
                <a:gd name="connsiteX13" fmla="*/ 94379 w 317264"/>
                <a:gd name="connsiteY13" fmla="*/ 565785 h 837247"/>
                <a:gd name="connsiteX14" fmla="*/ 71519 w 317264"/>
                <a:gd name="connsiteY14" fmla="*/ 600075 h 837247"/>
                <a:gd name="connsiteX15" fmla="*/ 54374 w 317264"/>
                <a:gd name="connsiteY15" fmla="*/ 668655 h 837247"/>
                <a:gd name="connsiteX16" fmla="*/ 48659 w 317264"/>
                <a:gd name="connsiteY16" fmla="*/ 714375 h 837247"/>
                <a:gd name="connsiteX17" fmla="*/ 25799 w 317264"/>
                <a:gd name="connsiteY17" fmla="*/ 777240 h 837247"/>
                <a:gd name="connsiteX18" fmla="*/ 20083 w 317264"/>
                <a:gd name="connsiteY18" fmla="*/ 800100 h 837247"/>
                <a:gd name="connsiteX19" fmla="*/ 81 w 317264"/>
                <a:gd name="connsiteY19" fmla="*/ 837247 h 837247"/>
                <a:gd name="connsiteX20" fmla="*/ 82 w 317264"/>
                <a:gd name="connsiteY20" fmla="*/ 742950 h 837247"/>
                <a:gd name="connsiteX21" fmla="*/ 5796 w 317264"/>
                <a:gd name="connsiteY21" fmla="*/ 700088 h 837247"/>
                <a:gd name="connsiteX22" fmla="*/ 82 w 317264"/>
                <a:gd name="connsiteY22" fmla="*/ 574357 h 837247"/>
                <a:gd name="connsiteX23" fmla="*/ 82 w 317264"/>
                <a:gd name="connsiteY23" fmla="*/ 494347 h 837247"/>
                <a:gd name="connsiteX24" fmla="*/ 11511 w 317264"/>
                <a:gd name="connsiteY24" fmla="*/ 428625 h 837247"/>
                <a:gd name="connsiteX25" fmla="*/ 20083 w 317264"/>
                <a:gd name="connsiteY25" fmla="*/ 402907 h 837247"/>
                <a:gd name="connsiteX26" fmla="*/ 31514 w 317264"/>
                <a:gd name="connsiteY26" fmla="*/ 377190 h 837247"/>
                <a:gd name="connsiteX27" fmla="*/ 60088 w 317264"/>
                <a:gd name="connsiteY27" fmla="*/ 317183 h 837247"/>
                <a:gd name="connsiteX28" fmla="*/ 97236 w 317264"/>
                <a:gd name="connsiteY28" fmla="*/ 265747 h 837247"/>
                <a:gd name="connsiteX29" fmla="*/ 151529 w 317264"/>
                <a:gd name="connsiteY29" fmla="*/ 182880 h 837247"/>
                <a:gd name="connsiteX30" fmla="*/ 208679 w 317264"/>
                <a:gd name="connsiteY30" fmla="*/ 111442 h 837247"/>
                <a:gd name="connsiteX31" fmla="*/ 317264 w 317264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94347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1431 w 317183"/>
                <a:gd name="connsiteY23" fmla="*/ 50006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77153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8610 w 308610"/>
                <a:gd name="connsiteY0" fmla="*/ 0 h 822960"/>
                <a:gd name="connsiteX1" fmla="*/ 274319 w 308610"/>
                <a:gd name="connsiteY1" fmla="*/ 51436 h 822960"/>
                <a:gd name="connsiteX2" fmla="*/ 240030 w 308610"/>
                <a:gd name="connsiteY2" fmla="*/ 94297 h 822960"/>
                <a:gd name="connsiteX3" fmla="*/ 225743 w 308610"/>
                <a:gd name="connsiteY3" fmla="*/ 122873 h 822960"/>
                <a:gd name="connsiteX4" fmla="*/ 202882 w 308610"/>
                <a:gd name="connsiteY4" fmla="*/ 160020 h 822960"/>
                <a:gd name="connsiteX5" fmla="*/ 180022 w 308610"/>
                <a:gd name="connsiteY5" fmla="*/ 200026 h 822960"/>
                <a:gd name="connsiteX6" fmla="*/ 162876 w 308610"/>
                <a:gd name="connsiteY6" fmla="*/ 245744 h 822960"/>
                <a:gd name="connsiteX7" fmla="*/ 151446 w 308610"/>
                <a:gd name="connsiteY7" fmla="*/ 285750 h 822960"/>
                <a:gd name="connsiteX8" fmla="*/ 142875 w 308610"/>
                <a:gd name="connsiteY8" fmla="*/ 328612 h 822960"/>
                <a:gd name="connsiteX9" fmla="*/ 128587 w 308610"/>
                <a:gd name="connsiteY9" fmla="*/ 377190 h 822960"/>
                <a:gd name="connsiteX10" fmla="*/ 117157 w 308610"/>
                <a:gd name="connsiteY10" fmla="*/ 417196 h 822960"/>
                <a:gd name="connsiteX11" fmla="*/ 111442 w 308610"/>
                <a:gd name="connsiteY11" fmla="*/ 448629 h 822960"/>
                <a:gd name="connsiteX12" fmla="*/ 100012 w 308610"/>
                <a:gd name="connsiteY12" fmla="*/ 494347 h 822960"/>
                <a:gd name="connsiteX13" fmla="*/ 85725 w 308610"/>
                <a:gd name="connsiteY13" fmla="*/ 537211 h 822960"/>
                <a:gd name="connsiteX14" fmla="*/ 74295 w 308610"/>
                <a:gd name="connsiteY14" fmla="*/ 585788 h 822960"/>
                <a:gd name="connsiteX15" fmla="*/ 62865 w 308610"/>
                <a:gd name="connsiteY15" fmla="*/ 625793 h 822960"/>
                <a:gd name="connsiteX16" fmla="*/ 42862 w 308610"/>
                <a:gd name="connsiteY16" fmla="*/ 688658 h 822960"/>
                <a:gd name="connsiteX17" fmla="*/ 28575 w 308610"/>
                <a:gd name="connsiteY17" fmla="*/ 742951 h 822960"/>
                <a:gd name="connsiteX18" fmla="*/ 25717 w 308610"/>
                <a:gd name="connsiteY18" fmla="*/ 745808 h 822960"/>
                <a:gd name="connsiteX19" fmla="*/ 2857 w 308610"/>
                <a:gd name="connsiteY19" fmla="*/ 822960 h 822960"/>
                <a:gd name="connsiteX20" fmla="*/ 5715 w 308610"/>
                <a:gd name="connsiteY20" fmla="*/ 751524 h 822960"/>
                <a:gd name="connsiteX21" fmla="*/ 5714 w 308610"/>
                <a:gd name="connsiteY21" fmla="*/ 677228 h 822960"/>
                <a:gd name="connsiteX22" fmla="*/ 0 w 308610"/>
                <a:gd name="connsiteY22" fmla="*/ 562927 h 822960"/>
                <a:gd name="connsiteX23" fmla="*/ 2858 w 308610"/>
                <a:gd name="connsiteY23" fmla="*/ 474345 h 822960"/>
                <a:gd name="connsiteX24" fmla="*/ 14287 w 308610"/>
                <a:gd name="connsiteY24" fmla="*/ 414338 h 822960"/>
                <a:gd name="connsiteX25" fmla="*/ 28574 w 308610"/>
                <a:gd name="connsiteY25" fmla="*/ 377190 h 822960"/>
                <a:gd name="connsiteX26" fmla="*/ 45720 w 308610"/>
                <a:gd name="connsiteY26" fmla="*/ 331470 h 822960"/>
                <a:gd name="connsiteX27" fmla="*/ 77152 w 308610"/>
                <a:gd name="connsiteY27" fmla="*/ 280036 h 822960"/>
                <a:gd name="connsiteX28" fmla="*/ 120015 w 308610"/>
                <a:gd name="connsiteY28" fmla="*/ 208597 h 822960"/>
                <a:gd name="connsiteX29" fmla="*/ 165735 w 308610"/>
                <a:gd name="connsiteY29" fmla="*/ 145733 h 822960"/>
                <a:gd name="connsiteX30" fmla="*/ 217170 w 308610"/>
                <a:gd name="connsiteY30" fmla="*/ 88582 h 822960"/>
                <a:gd name="connsiteX31" fmla="*/ 308610 w 308610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86000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1 w 308885"/>
                <a:gd name="connsiteY24" fmla="*/ 41148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885" h="822960">
                  <a:moveTo>
                    <a:pt x="308885" y="0"/>
                  </a:moveTo>
                  <a:lnTo>
                    <a:pt x="274594" y="51436"/>
                  </a:lnTo>
                  <a:lnTo>
                    <a:pt x="240305" y="94297"/>
                  </a:lnTo>
                  <a:lnTo>
                    <a:pt x="226018" y="122873"/>
                  </a:lnTo>
                  <a:lnTo>
                    <a:pt x="203157" y="160020"/>
                  </a:lnTo>
                  <a:lnTo>
                    <a:pt x="180297" y="200026"/>
                  </a:lnTo>
                  <a:lnTo>
                    <a:pt x="163151" y="245744"/>
                  </a:lnTo>
                  <a:lnTo>
                    <a:pt x="151721" y="285750"/>
                  </a:lnTo>
                  <a:lnTo>
                    <a:pt x="143150" y="328612"/>
                  </a:lnTo>
                  <a:cubicBezTo>
                    <a:pt x="140293" y="335280"/>
                    <a:pt x="131719" y="370522"/>
                    <a:pt x="128862" y="377190"/>
                  </a:cubicBezTo>
                  <a:lnTo>
                    <a:pt x="117432" y="417196"/>
                  </a:lnTo>
                  <a:lnTo>
                    <a:pt x="111717" y="448629"/>
                  </a:lnTo>
                  <a:lnTo>
                    <a:pt x="100287" y="494347"/>
                  </a:lnTo>
                  <a:lnTo>
                    <a:pt x="94572" y="537211"/>
                  </a:lnTo>
                  <a:lnTo>
                    <a:pt x="74570" y="585788"/>
                  </a:lnTo>
                  <a:lnTo>
                    <a:pt x="63140" y="625793"/>
                  </a:lnTo>
                  <a:lnTo>
                    <a:pt x="43137" y="688658"/>
                  </a:lnTo>
                  <a:lnTo>
                    <a:pt x="28850" y="742951"/>
                  </a:lnTo>
                  <a:cubicBezTo>
                    <a:pt x="26945" y="750571"/>
                    <a:pt x="30278" y="732473"/>
                    <a:pt x="25992" y="745808"/>
                  </a:cubicBezTo>
                  <a:cubicBezTo>
                    <a:pt x="21706" y="759143"/>
                    <a:pt x="9799" y="810578"/>
                    <a:pt x="3132" y="822960"/>
                  </a:cubicBezTo>
                  <a:cubicBezTo>
                    <a:pt x="3132" y="791528"/>
                    <a:pt x="5990" y="782956"/>
                    <a:pt x="5990" y="751524"/>
                  </a:cubicBezTo>
                  <a:cubicBezTo>
                    <a:pt x="5037" y="701042"/>
                    <a:pt x="1227" y="730567"/>
                    <a:pt x="274" y="680085"/>
                  </a:cubicBezTo>
                  <a:cubicBezTo>
                    <a:pt x="-678" y="631507"/>
                    <a:pt x="1227" y="611505"/>
                    <a:pt x="275" y="562927"/>
                  </a:cubicBezTo>
                  <a:cubicBezTo>
                    <a:pt x="1228" y="533400"/>
                    <a:pt x="2180" y="503872"/>
                    <a:pt x="3133" y="474345"/>
                  </a:cubicBezTo>
                  <a:cubicBezTo>
                    <a:pt x="3133" y="450533"/>
                    <a:pt x="14561" y="435293"/>
                    <a:pt x="14561" y="411481"/>
                  </a:cubicBezTo>
                  <a:lnTo>
                    <a:pt x="25991" y="368618"/>
                  </a:lnTo>
                  <a:lnTo>
                    <a:pt x="45995" y="331470"/>
                  </a:lnTo>
                  <a:lnTo>
                    <a:pt x="77427" y="280036"/>
                  </a:lnTo>
                  <a:lnTo>
                    <a:pt x="120290" y="208597"/>
                  </a:lnTo>
                  <a:lnTo>
                    <a:pt x="166010" y="145733"/>
                  </a:lnTo>
                  <a:lnTo>
                    <a:pt x="217445" y="88582"/>
                  </a:lnTo>
                  <a:lnTo>
                    <a:pt x="3088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1360C7E9-E5CF-4ED5-B315-0992F39A1046}"/>
                </a:ext>
              </a:extLst>
            </p:cNvPr>
            <p:cNvSpPr/>
            <p:nvPr/>
          </p:nvSpPr>
          <p:spPr>
            <a:xfrm>
              <a:off x="4057934" y="4593830"/>
              <a:ext cx="145146" cy="547141"/>
            </a:xfrm>
            <a:custGeom>
              <a:avLst/>
              <a:gdLst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67456 w 144905"/>
                <a:gd name="connsiteY28" fmla="*/ 147403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34977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4990 w 147403"/>
                <a:gd name="connsiteY2" fmla="*/ 114924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2492 w 147403"/>
                <a:gd name="connsiteY2" fmla="*/ 124918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5218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0157 w 145146"/>
                <a:gd name="connsiteY16" fmla="*/ 449705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146" h="547141">
                  <a:moveTo>
                    <a:pt x="241" y="0"/>
                  </a:moveTo>
                  <a:cubicBezTo>
                    <a:pt x="-592" y="21652"/>
                    <a:pt x="1074" y="40806"/>
                    <a:pt x="241" y="62458"/>
                  </a:cubicBezTo>
                  <a:lnTo>
                    <a:pt x="10235" y="124918"/>
                  </a:lnTo>
                  <a:lnTo>
                    <a:pt x="15232" y="149901"/>
                  </a:lnTo>
                  <a:lnTo>
                    <a:pt x="20229" y="182380"/>
                  </a:lnTo>
                  <a:lnTo>
                    <a:pt x="30221" y="227350"/>
                  </a:lnTo>
                  <a:lnTo>
                    <a:pt x="40215" y="269823"/>
                  </a:lnTo>
                  <a:lnTo>
                    <a:pt x="50209" y="304800"/>
                  </a:lnTo>
                  <a:lnTo>
                    <a:pt x="52707" y="337278"/>
                  </a:lnTo>
                  <a:lnTo>
                    <a:pt x="62701" y="369758"/>
                  </a:lnTo>
                  <a:lnTo>
                    <a:pt x="72694" y="404734"/>
                  </a:lnTo>
                  <a:lnTo>
                    <a:pt x="80189" y="444708"/>
                  </a:lnTo>
                  <a:lnTo>
                    <a:pt x="97677" y="487180"/>
                  </a:lnTo>
                  <a:lnTo>
                    <a:pt x="110169" y="534649"/>
                  </a:lnTo>
                  <a:lnTo>
                    <a:pt x="117664" y="547141"/>
                  </a:lnTo>
                  <a:lnTo>
                    <a:pt x="125160" y="489678"/>
                  </a:lnTo>
                  <a:lnTo>
                    <a:pt x="130157" y="449705"/>
                  </a:lnTo>
                  <a:cubicBezTo>
                    <a:pt x="130157" y="440544"/>
                    <a:pt x="135154" y="433881"/>
                    <a:pt x="135154" y="424720"/>
                  </a:cubicBezTo>
                  <a:lnTo>
                    <a:pt x="140150" y="379751"/>
                  </a:lnTo>
                  <a:lnTo>
                    <a:pt x="145146" y="334780"/>
                  </a:lnTo>
                  <a:lnTo>
                    <a:pt x="142648" y="314793"/>
                  </a:lnTo>
                  <a:lnTo>
                    <a:pt x="137651" y="289810"/>
                  </a:lnTo>
                  <a:lnTo>
                    <a:pt x="135153" y="277318"/>
                  </a:lnTo>
                  <a:lnTo>
                    <a:pt x="127658" y="262328"/>
                  </a:lnTo>
                  <a:lnTo>
                    <a:pt x="117664" y="239842"/>
                  </a:lnTo>
                  <a:lnTo>
                    <a:pt x="110169" y="217357"/>
                  </a:lnTo>
                  <a:lnTo>
                    <a:pt x="105173" y="199869"/>
                  </a:lnTo>
                  <a:lnTo>
                    <a:pt x="92680" y="174885"/>
                  </a:lnTo>
                  <a:lnTo>
                    <a:pt x="72693" y="144905"/>
                  </a:lnTo>
                  <a:lnTo>
                    <a:pt x="55205" y="109928"/>
                  </a:lnTo>
                  <a:lnTo>
                    <a:pt x="30222" y="5496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B5C8F95-450F-4521-85EC-2F9B731E5E0D}"/>
              </a:ext>
            </a:extLst>
          </p:cNvPr>
          <p:cNvSpPr txBox="1"/>
          <p:nvPr/>
        </p:nvSpPr>
        <p:spPr>
          <a:xfrm>
            <a:off x="1545325" y="1657588"/>
            <a:ext cx="3008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A54F258-B6E6-4C9B-A861-B3B3D362B9EF}"/>
              </a:ext>
            </a:extLst>
          </p:cNvPr>
          <p:cNvSpPr txBox="1"/>
          <p:nvPr/>
        </p:nvSpPr>
        <p:spPr>
          <a:xfrm>
            <a:off x="1928881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C76E46A2-C1C0-4A62-A8C3-9E4170EAC8EE}"/>
              </a:ext>
            </a:extLst>
          </p:cNvPr>
          <p:cNvSpPr/>
          <p:nvPr/>
        </p:nvSpPr>
        <p:spPr>
          <a:xfrm>
            <a:off x="1350464" y="1290807"/>
            <a:ext cx="947180" cy="363264"/>
          </a:xfrm>
          <a:custGeom>
            <a:avLst/>
            <a:gdLst>
              <a:gd name="connsiteX0" fmla="*/ 0 w 1596647"/>
              <a:gd name="connsiteY0" fmla="*/ 601703 h 620655"/>
              <a:gd name="connsiteX1" fmla="*/ 33165 w 1596647"/>
              <a:gd name="connsiteY1" fmla="*/ 492733 h 620655"/>
              <a:gd name="connsiteX2" fmla="*/ 246367 w 1596647"/>
              <a:gd name="connsiteY2" fmla="*/ 198988 h 620655"/>
              <a:gd name="connsiteX3" fmla="*/ 440618 w 1596647"/>
              <a:gd name="connsiteY3" fmla="*/ 18951 h 620655"/>
              <a:gd name="connsiteX4" fmla="*/ 473783 w 1596647"/>
              <a:gd name="connsiteY4" fmla="*/ 4738 h 620655"/>
              <a:gd name="connsiteX5" fmla="*/ 525899 w 1596647"/>
              <a:gd name="connsiteY5" fmla="*/ 0 h 620655"/>
              <a:gd name="connsiteX6" fmla="*/ 767528 w 1596647"/>
              <a:gd name="connsiteY6" fmla="*/ 142135 h 620655"/>
              <a:gd name="connsiteX7" fmla="*/ 800693 w 1596647"/>
              <a:gd name="connsiteY7" fmla="*/ 156348 h 620655"/>
              <a:gd name="connsiteX8" fmla="*/ 914400 w 1596647"/>
              <a:gd name="connsiteY8" fmla="*/ 137397 h 620655"/>
              <a:gd name="connsiteX9" fmla="*/ 1312378 w 1596647"/>
              <a:gd name="connsiteY9" fmla="*/ 14213 h 620655"/>
              <a:gd name="connsiteX10" fmla="*/ 1364494 w 1596647"/>
              <a:gd name="connsiteY10" fmla="*/ 14213 h 620655"/>
              <a:gd name="connsiteX11" fmla="*/ 1482939 w 1596647"/>
              <a:gd name="connsiteY11" fmla="*/ 52116 h 620655"/>
              <a:gd name="connsiteX12" fmla="*/ 1535055 w 1596647"/>
              <a:gd name="connsiteY12" fmla="*/ 118445 h 620655"/>
              <a:gd name="connsiteX13" fmla="*/ 1558744 w 1596647"/>
              <a:gd name="connsiteY13" fmla="*/ 175299 h 620655"/>
              <a:gd name="connsiteX14" fmla="*/ 1568220 w 1596647"/>
              <a:gd name="connsiteY14" fmla="*/ 298483 h 620655"/>
              <a:gd name="connsiteX15" fmla="*/ 1563482 w 1596647"/>
              <a:gd name="connsiteY15" fmla="*/ 416928 h 620655"/>
              <a:gd name="connsiteX16" fmla="*/ 1587171 w 1596647"/>
              <a:gd name="connsiteY16" fmla="*/ 606441 h 620655"/>
              <a:gd name="connsiteX17" fmla="*/ 1596647 w 1596647"/>
              <a:gd name="connsiteY17" fmla="*/ 620655 h 620655"/>
              <a:gd name="connsiteX18" fmla="*/ 0 w 1596647"/>
              <a:gd name="connsiteY18" fmla="*/ 601703 h 620655"/>
              <a:gd name="connsiteX0" fmla="*/ 0 w 1587171"/>
              <a:gd name="connsiteY0" fmla="*/ 601703 h 614278"/>
              <a:gd name="connsiteX1" fmla="*/ 33165 w 1587171"/>
              <a:gd name="connsiteY1" fmla="*/ 492733 h 614278"/>
              <a:gd name="connsiteX2" fmla="*/ 246367 w 1587171"/>
              <a:gd name="connsiteY2" fmla="*/ 198988 h 614278"/>
              <a:gd name="connsiteX3" fmla="*/ 440618 w 1587171"/>
              <a:gd name="connsiteY3" fmla="*/ 18951 h 614278"/>
              <a:gd name="connsiteX4" fmla="*/ 473783 w 1587171"/>
              <a:gd name="connsiteY4" fmla="*/ 4738 h 614278"/>
              <a:gd name="connsiteX5" fmla="*/ 525899 w 1587171"/>
              <a:gd name="connsiteY5" fmla="*/ 0 h 614278"/>
              <a:gd name="connsiteX6" fmla="*/ 767528 w 1587171"/>
              <a:gd name="connsiteY6" fmla="*/ 142135 h 614278"/>
              <a:gd name="connsiteX7" fmla="*/ 800693 w 1587171"/>
              <a:gd name="connsiteY7" fmla="*/ 156348 h 614278"/>
              <a:gd name="connsiteX8" fmla="*/ 914400 w 1587171"/>
              <a:gd name="connsiteY8" fmla="*/ 137397 h 614278"/>
              <a:gd name="connsiteX9" fmla="*/ 1312378 w 1587171"/>
              <a:gd name="connsiteY9" fmla="*/ 14213 h 614278"/>
              <a:gd name="connsiteX10" fmla="*/ 1364494 w 1587171"/>
              <a:gd name="connsiteY10" fmla="*/ 14213 h 614278"/>
              <a:gd name="connsiteX11" fmla="*/ 1482939 w 1587171"/>
              <a:gd name="connsiteY11" fmla="*/ 52116 h 614278"/>
              <a:gd name="connsiteX12" fmla="*/ 1535055 w 1587171"/>
              <a:gd name="connsiteY12" fmla="*/ 118445 h 614278"/>
              <a:gd name="connsiteX13" fmla="*/ 1558744 w 1587171"/>
              <a:gd name="connsiteY13" fmla="*/ 175299 h 614278"/>
              <a:gd name="connsiteX14" fmla="*/ 1568220 w 1587171"/>
              <a:gd name="connsiteY14" fmla="*/ 298483 h 614278"/>
              <a:gd name="connsiteX15" fmla="*/ 1563482 w 1587171"/>
              <a:gd name="connsiteY15" fmla="*/ 416928 h 614278"/>
              <a:gd name="connsiteX16" fmla="*/ 1587171 w 1587171"/>
              <a:gd name="connsiteY16" fmla="*/ 606441 h 614278"/>
              <a:gd name="connsiteX17" fmla="*/ 1584369 w 1587171"/>
              <a:gd name="connsiteY17" fmla="*/ 614278 h 614278"/>
              <a:gd name="connsiteX18" fmla="*/ 0 w 1587171"/>
              <a:gd name="connsiteY18" fmla="*/ 601703 h 61427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64494 w 1591451"/>
              <a:gd name="connsiteY10" fmla="*/ 14213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88500 w 1591451"/>
              <a:gd name="connsiteY10" fmla="*/ 10202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79486 w 1591451"/>
              <a:gd name="connsiteY15" fmla="*/ 477099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6 w 1595452"/>
              <a:gd name="connsiteY15" fmla="*/ 477099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7 w 1595452"/>
              <a:gd name="connsiteY15" fmla="*/ 477098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603453"/>
              <a:gd name="connsiteY0" fmla="*/ 601703 h 619971"/>
              <a:gd name="connsiteX1" fmla="*/ 33165 w 1603453"/>
              <a:gd name="connsiteY1" fmla="*/ 492733 h 619971"/>
              <a:gd name="connsiteX2" fmla="*/ 246367 w 1603453"/>
              <a:gd name="connsiteY2" fmla="*/ 198988 h 619971"/>
              <a:gd name="connsiteX3" fmla="*/ 440618 w 1603453"/>
              <a:gd name="connsiteY3" fmla="*/ 18951 h 619971"/>
              <a:gd name="connsiteX4" fmla="*/ 473783 w 1603453"/>
              <a:gd name="connsiteY4" fmla="*/ 4738 h 619971"/>
              <a:gd name="connsiteX5" fmla="*/ 525899 w 1603453"/>
              <a:gd name="connsiteY5" fmla="*/ 0 h 619971"/>
              <a:gd name="connsiteX6" fmla="*/ 767528 w 1603453"/>
              <a:gd name="connsiteY6" fmla="*/ 142135 h 619971"/>
              <a:gd name="connsiteX7" fmla="*/ 800693 w 1603453"/>
              <a:gd name="connsiteY7" fmla="*/ 156348 h 619971"/>
              <a:gd name="connsiteX8" fmla="*/ 914400 w 1603453"/>
              <a:gd name="connsiteY8" fmla="*/ 137397 h 619971"/>
              <a:gd name="connsiteX9" fmla="*/ 1312378 w 1603453"/>
              <a:gd name="connsiteY9" fmla="*/ 14213 h 619971"/>
              <a:gd name="connsiteX10" fmla="*/ 1408504 w 1603453"/>
              <a:gd name="connsiteY10" fmla="*/ 2180 h 619971"/>
              <a:gd name="connsiteX11" fmla="*/ 1510946 w 1603453"/>
              <a:gd name="connsiteY11" fmla="*/ 52116 h 619971"/>
              <a:gd name="connsiteX12" fmla="*/ 1567063 w 1603453"/>
              <a:gd name="connsiteY12" fmla="*/ 118445 h 619971"/>
              <a:gd name="connsiteX13" fmla="*/ 1574748 w 1603453"/>
              <a:gd name="connsiteY13" fmla="*/ 183323 h 619971"/>
              <a:gd name="connsiteX14" fmla="*/ 1580224 w 1603453"/>
              <a:gd name="connsiteY14" fmla="*/ 330574 h 619971"/>
              <a:gd name="connsiteX15" fmla="*/ 1579487 w 1603453"/>
              <a:gd name="connsiteY15" fmla="*/ 477098 h 619971"/>
              <a:gd name="connsiteX16" fmla="*/ 1587171 w 1603453"/>
              <a:gd name="connsiteY16" fmla="*/ 606441 h 619971"/>
              <a:gd name="connsiteX17" fmla="*/ 1603453 w 1603453"/>
              <a:gd name="connsiteY17" fmla="*/ 619971 h 619971"/>
              <a:gd name="connsiteX18" fmla="*/ 0 w 1603453"/>
              <a:gd name="connsiteY18" fmla="*/ 601703 h 619971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74748 w 1591450"/>
              <a:gd name="connsiteY13" fmla="*/ 183323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3 w 1591450"/>
              <a:gd name="connsiteY10" fmla="*/ 10203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1450" h="611947">
                <a:moveTo>
                  <a:pt x="0" y="601703"/>
                </a:moveTo>
                <a:lnTo>
                  <a:pt x="33165" y="492733"/>
                </a:lnTo>
                <a:lnTo>
                  <a:pt x="246367" y="198988"/>
                </a:lnTo>
                <a:lnTo>
                  <a:pt x="440618" y="18951"/>
                </a:lnTo>
                <a:lnTo>
                  <a:pt x="473783" y="4738"/>
                </a:lnTo>
                <a:lnTo>
                  <a:pt x="525899" y="0"/>
                </a:lnTo>
                <a:lnTo>
                  <a:pt x="767528" y="142135"/>
                </a:lnTo>
                <a:lnTo>
                  <a:pt x="800693" y="156348"/>
                </a:lnTo>
                <a:lnTo>
                  <a:pt x="914400" y="137397"/>
                </a:lnTo>
                <a:lnTo>
                  <a:pt x="1312378" y="14213"/>
                </a:lnTo>
                <a:lnTo>
                  <a:pt x="1408503" y="10203"/>
                </a:lnTo>
                <a:lnTo>
                  <a:pt x="1510946" y="52116"/>
                </a:lnTo>
                <a:lnTo>
                  <a:pt x="1567063" y="118445"/>
                </a:lnTo>
                <a:lnTo>
                  <a:pt x="1582750" y="211401"/>
                </a:lnTo>
                <a:lnTo>
                  <a:pt x="1580224" y="330574"/>
                </a:lnTo>
                <a:cubicBezTo>
                  <a:pt x="1579978" y="379415"/>
                  <a:pt x="1579733" y="428257"/>
                  <a:pt x="1579487" y="477098"/>
                </a:cubicBezTo>
                <a:lnTo>
                  <a:pt x="1587171" y="606441"/>
                </a:lnTo>
                <a:lnTo>
                  <a:pt x="1591450" y="611947"/>
                </a:lnTo>
                <a:lnTo>
                  <a:pt x="0" y="601703"/>
                </a:lnTo>
                <a:close/>
              </a:path>
            </a:pathLst>
          </a:custGeom>
          <a:solidFill>
            <a:srgbClr val="51515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0B96846D-6AF9-4FC8-8986-96A76C202454}"/>
              </a:ext>
            </a:extLst>
          </p:cNvPr>
          <p:cNvSpPr/>
          <p:nvPr/>
        </p:nvSpPr>
        <p:spPr>
          <a:xfrm>
            <a:off x="1183942" y="1645765"/>
            <a:ext cx="618308" cy="676556"/>
          </a:xfrm>
          <a:custGeom>
            <a:avLst/>
            <a:gdLst>
              <a:gd name="connsiteX0" fmla="*/ 258655 w 1020048"/>
              <a:gd name="connsiteY0" fmla="*/ 0 h 1074693"/>
              <a:gd name="connsiteX1" fmla="*/ 1020048 w 1020048"/>
              <a:gd name="connsiteY1" fmla="*/ 3643 h 1074693"/>
              <a:gd name="connsiteX2" fmla="*/ 972688 w 1020048"/>
              <a:gd name="connsiteY2" fmla="*/ 14572 h 1074693"/>
              <a:gd name="connsiteX3" fmla="*/ 928972 w 1020048"/>
              <a:gd name="connsiteY3" fmla="*/ 36430 h 1074693"/>
              <a:gd name="connsiteX4" fmla="*/ 896185 w 1020048"/>
              <a:gd name="connsiteY4" fmla="*/ 91076 h 1074693"/>
              <a:gd name="connsiteX5" fmla="*/ 877969 w 1020048"/>
              <a:gd name="connsiteY5" fmla="*/ 145721 h 1074693"/>
              <a:gd name="connsiteX6" fmla="*/ 706747 w 1020048"/>
              <a:gd name="connsiteY6" fmla="*/ 852469 h 1074693"/>
              <a:gd name="connsiteX7" fmla="*/ 666674 w 1020048"/>
              <a:gd name="connsiteY7" fmla="*/ 961759 h 1074693"/>
              <a:gd name="connsiteX8" fmla="*/ 630244 w 1020048"/>
              <a:gd name="connsiteY8" fmla="*/ 998190 h 1074693"/>
              <a:gd name="connsiteX9" fmla="*/ 601099 w 1020048"/>
              <a:gd name="connsiteY9" fmla="*/ 1023691 h 1074693"/>
              <a:gd name="connsiteX10" fmla="*/ 579241 w 1020048"/>
              <a:gd name="connsiteY10" fmla="*/ 1034620 h 1074693"/>
              <a:gd name="connsiteX11" fmla="*/ 531882 w 1020048"/>
              <a:gd name="connsiteY11" fmla="*/ 1045549 h 1074693"/>
              <a:gd name="connsiteX12" fmla="*/ 488165 w 1020048"/>
              <a:gd name="connsiteY12" fmla="*/ 1056478 h 1074693"/>
              <a:gd name="connsiteX13" fmla="*/ 426234 w 1020048"/>
              <a:gd name="connsiteY13" fmla="*/ 1063764 h 1074693"/>
              <a:gd name="connsiteX14" fmla="*/ 346087 w 1020048"/>
              <a:gd name="connsiteY14" fmla="*/ 1074693 h 1074693"/>
              <a:gd name="connsiteX15" fmla="*/ 182151 w 1020048"/>
              <a:gd name="connsiteY15" fmla="*/ 1052835 h 1074693"/>
              <a:gd name="connsiteX16" fmla="*/ 94718 w 1020048"/>
              <a:gd name="connsiteY16" fmla="*/ 1016405 h 1074693"/>
              <a:gd name="connsiteX17" fmla="*/ 47359 w 1020048"/>
              <a:gd name="connsiteY17" fmla="*/ 976332 h 1074693"/>
              <a:gd name="connsiteX18" fmla="*/ 3643 w 1020048"/>
              <a:gd name="connsiteY18" fmla="*/ 870684 h 1074693"/>
              <a:gd name="connsiteX19" fmla="*/ 0 w 1020048"/>
              <a:gd name="connsiteY19" fmla="*/ 823324 h 1074693"/>
              <a:gd name="connsiteX20" fmla="*/ 0 w 1020048"/>
              <a:gd name="connsiteY20" fmla="*/ 783251 h 1074693"/>
              <a:gd name="connsiteX21" fmla="*/ 18215 w 1020048"/>
              <a:gd name="connsiteY21" fmla="*/ 728606 h 1074693"/>
              <a:gd name="connsiteX22" fmla="*/ 167579 w 1020048"/>
              <a:gd name="connsiteY22" fmla="*/ 302371 h 1074693"/>
              <a:gd name="connsiteX23" fmla="*/ 258655 w 1020048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34428 w 1036261"/>
              <a:gd name="connsiteY21" fmla="*/ 728606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46589 w 1036261"/>
              <a:gd name="connsiteY21" fmla="*/ 638531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36069 w 1052474"/>
              <a:gd name="connsiteY18" fmla="*/ 870684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8923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02417 w 1052474"/>
              <a:gd name="connsiteY15" fmla="*/ 1056588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52474" h="1074693">
                <a:moveTo>
                  <a:pt x="291081" y="0"/>
                </a:moveTo>
                <a:lnTo>
                  <a:pt x="1052474" y="3643"/>
                </a:lnTo>
                <a:lnTo>
                  <a:pt x="1005114" y="14572"/>
                </a:lnTo>
                <a:lnTo>
                  <a:pt x="961398" y="36430"/>
                </a:lnTo>
                <a:lnTo>
                  <a:pt x="928611" y="91076"/>
                </a:lnTo>
                <a:lnTo>
                  <a:pt x="910395" y="145721"/>
                </a:lnTo>
                <a:lnTo>
                  <a:pt x="739173" y="852469"/>
                </a:lnTo>
                <a:lnTo>
                  <a:pt x="699100" y="961759"/>
                </a:lnTo>
                <a:lnTo>
                  <a:pt x="662670" y="998190"/>
                </a:lnTo>
                <a:lnTo>
                  <a:pt x="633525" y="1023691"/>
                </a:lnTo>
                <a:lnTo>
                  <a:pt x="611667" y="1034620"/>
                </a:lnTo>
                <a:lnTo>
                  <a:pt x="564308" y="1045549"/>
                </a:lnTo>
                <a:lnTo>
                  <a:pt x="520591" y="1056478"/>
                </a:lnTo>
                <a:lnTo>
                  <a:pt x="458660" y="1063764"/>
                </a:lnTo>
                <a:lnTo>
                  <a:pt x="378513" y="1074693"/>
                </a:lnTo>
                <a:lnTo>
                  <a:pt x="202417" y="1056588"/>
                </a:lnTo>
                <a:lnTo>
                  <a:pt x="139305" y="1035170"/>
                </a:lnTo>
                <a:lnTo>
                  <a:pt x="79785" y="998850"/>
                </a:lnTo>
                <a:cubicBezTo>
                  <a:pt x="58458" y="978646"/>
                  <a:pt x="37130" y="939679"/>
                  <a:pt x="15803" y="915721"/>
                </a:cubicBezTo>
                <a:lnTo>
                  <a:pt x="0" y="845842"/>
                </a:lnTo>
                <a:lnTo>
                  <a:pt x="16213" y="783251"/>
                </a:lnTo>
                <a:lnTo>
                  <a:pt x="62802" y="638531"/>
                </a:lnTo>
                <a:lnTo>
                  <a:pt x="200005" y="302371"/>
                </a:lnTo>
                <a:lnTo>
                  <a:pt x="291081" y="0"/>
                </a:lnTo>
                <a:close/>
              </a:path>
            </a:pathLst>
          </a:custGeom>
          <a:solidFill>
            <a:srgbClr val="2D2D2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BD89D9B8-C73F-4A6E-9830-DA5303D6D1AC}"/>
              </a:ext>
            </a:extLst>
          </p:cNvPr>
          <p:cNvSpPr/>
          <p:nvPr/>
        </p:nvSpPr>
        <p:spPr>
          <a:xfrm>
            <a:off x="1846126" y="1645765"/>
            <a:ext cx="548008" cy="629426"/>
          </a:xfrm>
          <a:custGeom>
            <a:avLst/>
            <a:gdLst>
              <a:gd name="connsiteX0" fmla="*/ 0 w 874327"/>
              <a:gd name="connsiteY0" fmla="*/ 0 h 990904"/>
              <a:gd name="connsiteX1" fmla="*/ 721320 w 874327"/>
              <a:gd name="connsiteY1" fmla="*/ 10929 h 990904"/>
              <a:gd name="connsiteX2" fmla="*/ 816039 w 874327"/>
              <a:gd name="connsiteY2" fmla="*/ 367946 h 990904"/>
              <a:gd name="connsiteX3" fmla="*/ 845183 w 874327"/>
              <a:gd name="connsiteY3" fmla="*/ 455379 h 990904"/>
              <a:gd name="connsiteX4" fmla="*/ 870684 w 874327"/>
              <a:gd name="connsiteY4" fmla="*/ 539168 h 990904"/>
              <a:gd name="connsiteX5" fmla="*/ 874327 w 874327"/>
              <a:gd name="connsiteY5" fmla="*/ 633887 h 990904"/>
              <a:gd name="connsiteX6" fmla="*/ 874327 w 874327"/>
              <a:gd name="connsiteY6" fmla="*/ 699461 h 990904"/>
              <a:gd name="connsiteX7" fmla="*/ 863398 w 874327"/>
              <a:gd name="connsiteY7" fmla="*/ 761393 h 990904"/>
              <a:gd name="connsiteX8" fmla="*/ 830611 w 874327"/>
              <a:gd name="connsiteY8" fmla="*/ 812395 h 990904"/>
              <a:gd name="connsiteX9" fmla="*/ 757750 w 874327"/>
              <a:gd name="connsiteY9" fmla="*/ 870684 h 990904"/>
              <a:gd name="connsiteX10" fmla="*/ 717677 w 874327"/>
              <a:gd name="connsiteY10" fmla="*/ 910757 h 990904"/>
              <a:gd name="connsiteX11" fmla="*/ 648459 w 874327"/>
              <a:gd name="connsiteY11" fmla="*/ 950830 h 990904"/>
              <a:gd name="connsiteX12" fmla="*/ 593814 w 874327"/>
              <a:gd name="connsiteY12" fmla="*/ 972689 h 990904"/>
              <a:gd name="connsiteX13" fmla="*/ 539168 w 874327"/>
              <a:gd name="connsiteY13" fmla="*/ 979975 h 990904"/>
              <a:gd name="connsiteX14" fmla="*/ 469951 w 874327"/>
              <a:gd name="connsiteY14" fmla="*/ 987261 h 990904"/>
              <a:gd name="connsiteX15" fmla="*/ 422592 w 874327"/>
              <a:gd name="connsiteY15" fmla="*/ 990904 h 990904"/>
              <a:gd name="connsiteX16" fmla="*/ 393447 w 874327"/>
              <a:gd name="connsiteY16" fmla="*/ 983618 h 990904"/>
              <a:gd name="connsiteX17" fmla="*/ 364303 w 874327"/>
              <a:gd name="connsiteY17" fmla="*/ 987261 h 990904"/>
              <a:gd name="connsiteX18" fmla="*/ 298729 w 874327"/>
              <a:gd name="connsiteY18" fmla="*/ 983618 h 990904"/>
              <a:gd name="connsiteX19" fmla="*/ 269584 w 874327"/>
              <a:gd name="connsiteY19" fmla="*/ 976332 h 990904"/>
              <a:gd name="connsiteX20" fmla="*/ 247726 w 874327"/>
              <a:gd name="connsiteY20" fmla="*/ 965402 h 990904"/>
              <a:gd name="connsiteX21" fmla="*/ 200367 w 874327"/>
              <a:gd name="connsiteY21" fmla="*/ 947187 h 990904"/>
              <a:gd name="connsiteX22" fmla="*/ 163937 w 874327"/>
              <a:gd name="connsiteY22" fmla="*/ 925329 h 990904"/>
              <a:gd name="connsiteX23" fmla="*/ 153008 w 874327"/>
              <a:gd name="connsiteY23" fmla="*/ 907114 h 990904"/>
              <a:gd name="connsiteX24" fmla="*/ 153008 w 874327"/>
              <a:gd name="connsiteY24" fmla="*/ 907114 h 990904"/>
              <a:gd name="connsiteX25" fmla="*/ 134792 w 874327"/>
              <a:gd name="connsiteY25" fmla="*/ 848826 h 990904"/>
              <a:gd name="connsiteX26" fmla="*/ 134792 w 874327"/>
              <a:gd name="connsiteY26" fmla="*/ 724963 h 990904"/>
              <a:gd name="connsiteX27" fmla="*/ 109291 w 874327"/>
              <a:gd name="connsiteY27" fmla="*/ 163936 h 990904"/>
              <a:gd name="connsiteX28" fmla="*/ 105648 w 874327"/>
              <a:gd name="connsiteY28" fmla="*/ 102005 h 990904"/>
              <a:gd name="connsiteX29" fmla="*/ 72861 w 874327"/>
              <a:gd name="connsiteY29" fmla="*/ 51002 h 990904"/>
              <a:gd name="connsiteX30" fmla="*/ 54646 w 874327"/>
              <a:gd name="connsiteY30" fmla="*/ 21858 h 990904"/>
              <a:gd name="connsiteX31" fmla="*/ 0 w 874327"/>
              <a:gd name="connsiteY31" fmla="*/ 0 h 990904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83618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72698 w 874327"/>
              <a:gd name="connsiteY14" fmla="*/ 995325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9745"/>
              <a:gd name="connsiteX1" fmla="*/ 721320 w 874327"/>
              <a:gd name="connsiteY1" fmla="*/ 10929 h 999745"/>
              <a:gd name="connsiteX2" fmla="*/ 816039 w 874327"/>
              <a:gd name="connsiteY2" fmla="*/ 367946 h 999745"/>
              <a:gd name="connsiteX3" fmla="*/ 845183 w 874327"/>
              <a:gd name="connsiteY3" fmla="*/ 455379 h 999745"/>
              <a:gd name="connsiteX4" fmla="*/ 870684 w 874327"/>
              <a:gd name="connsiteY4" fmla="*/ 539168 h 999745"/>
              <a:gd name="connsiteX5" fmla="*/ 874327 w 874327"/>
              <a:gd name="connsiteY5" fmla="*/ 633887 h 999745"/>
              <a:gd name="connsiteX6" fmla="*/ 874327 w 874327"/>
              <a:gd name="connsiteY6" fmla="*/ 699461 h 999745"/>
              <a:gd name="connsiteX7" fmla="*/ 863398 w 874327"/>
              <a:gd name="connsiteY7" fmla="*/ 761393 h 999745"/>
              <a:gd name="connsiteX8" fmla="*/ 830611 w 874327"/>
              <a:gd name="connsiteY8" fmla="*/ 812395 h 999745"/>
              <a:gd name="connsiteX9" fmla="*/ 757750 w 874327"/>
              <a:gd name="connsiteY9" fmla="*/ 870684 h 999745"/>
              <a:gd name="connsiteX10" fmla="*/ 717677 w 874327"/>
              <a:gd name="connsiteY10" fmla="*/ 910757 h 999745"/>
              <a:gd name="connsiteX11" fmla="*/ 648459 w 874327"/>
              <a:gd name="connsiteY11" fmla="*/ 950830 h 999745"/>
              <a:gd name="connsiteX12" fmla="*/ 593814 w 874327"/>
              <a:gd name="connsiteY12" fmla="*/ 972689 h 999745"/>
              <a:gd name="connsiteX13" fmla="*/ 539168 w 874327"/>
              <a:gd name="connsiteY13" fmla="*/ 979975 h 999745"/>
              <a:gd name="connsiteX14" fmla="*/ 472698 w 874327"/>
              <a:gd name="connsiteY14" fmla="*/ 995325 h 999745"/>
              <a:gd name="connsiteX15" fmla="*/ 422592 w 874327"/>
              <a:gd name="connsiteY15" fmla="*/ 990904 h 999745"/>
              <a:gd name="connsiteX16" fmla="*/ 393447 w 874327"/>
              <a:gd name="connsiteY16" fmla="*/ 999745 h 999745"/>
              <a:gd name="connsiteX17" fmla="*/ 345065 w 874327"/>
              <a:gd name="connsiteY17" fmla="*/ 998012 h 999745"/>
              <a:gd name="connsiteX18" fmla="*/ 298729 w 874327"/>
              <a:gd name="connsiteY18" fmla="*/ 983618 h 999745"/>
              <a:gd name="connsiteX19" fmla="*/ 269584 w 874327"/>
              <a:gd name="connsiteY19" fmla="*/ 976332 h 999745"/>
              <a:gd name="connsiteX20" fmla="*/ 247726 w 874327"/>
              <a:gd name="connsiteY20" fmla="*/ 965402 h 999745"/>
              <a:gd name="connsiteX21" fmla="*/ 200367 w 874327"/>
              <a:gd name="connsiteY21" fmla="*/ 947187 h 999745"/>
              <a:gd name="connsiteX22" fmla="*/ 163937 w 874327"/>
              <a:gd name="connsiteY22" fmla="*/ 925329 h 999745"/>
              <a:gd name="connsiteX23" fmla="*/ 153008 w 874327"/>
              <a:gd name="connsiteY23" fmla="*/ 907114 h 999745"/>
              <a:gd name="connsiteX24" fmla="*/ 153008 w 874327"/>
              <a:gd name="connsiteY24" fmla="*/ 907114 h 999745"/>
              <a:gd name="connsiteX25" fmla="*/ 134792 w 874327"/>
              <a:gd name="connsiteY25" fmla="*/ 848826 h 999745"/>
              <a:gd name="connsiteX26" fmla="*/ 134792 w 874327"/>
              <a:gd name="connsiteY26" fmla="*/ 724963 h 999745"/>
              <a:gd name="connsiteX27" fmla="*/ 109291 w 874327"/>
              <a:gd name="connsiteY27" fmla="*/ 163936 h 999745"/>
              <a:gd name="connsiteX28" fmla="*/ 105648 w 874327"/>
              <a:gd name="connsiteY28" fmla="*/ 102005 h 999745"/>
              <a:gd name="connsiteX29" fmla="*/ 72861 w 874327"/>
              <a:gd name="connsiteY29" fmla="*/ 51002 h 999745"/>
              <a:gd name="connsiteX30" fmla="*/ 54646 w 874327"/>
              <a:gd name="connsiteY30" fmla="*/ 21858 h 999745"/>
              <a:gd name="connsiteX31" fmla="*/ 0 w 874327"/>
              <a:gd name="connsiteY31" fmla="*/ 0 h 999745"/>
              <a:gd name="connsiteX0" fmla="*/ 0 w 874327"/>
              <a:gd name="connsiteY0" fmla="*/ 0 h 1001655"/>
              <a:gd name="connsiteX1" fmla="*/ 721320 w 874327"/>
              <a:gd name="connsiteY1" fmla="*/ 10929 h 1001655"/>
              <a:gd name="connsiteX2" fmla="*/ 816039 w 874327"/>
              <a:gd name="connsiteY2" fmla="*/ 367946 h 1001655"/>
              <a:gd name="connsiteX3" fmla="*/ 845183 w 874327"/>
              <a:gd name="connsiteY3" fmla="*/ 455379 h 1001655"/>
              <a:gd name="connsiteX4" fmla="*/ 870684 w 874327"/>
              <a:gd name="connsiteY4" fmla="*/ 539168 h 1001655"/>
              <a:gd name="connsiteX5" fmla="*/ 874327 w 874327"/>
              <a:gd name="connsiteY5" fmla="*/ 633887 h 1001655"/>
              <a:gd name="connsiteX6" fmla="*/ 874327 w 874327"/>
              <a:gd name="connsiteY6" fmla="*/ 699461 h 1001655"/>
              <a:gd name="connsiteX7" fmla="*/ 863398 w 874327"/>
              <a:gd name="connsiteY7" fmla="*/ 761393 h 1001655"/>
              <a:gd name="connsiteX8" fmla="*/ 830611 w 874327"/>
              <a:gd name="connsiteY8" fmla="*/ 812395 h 1001655"/>
              <a:gd name="connsiteX9" fmla="*/ 757750 w 874327"/>
              <a:gd name="connsiteY9" fmla="*/ 870684 h 1001655"/>
              <a:gd name="connsiteX10" fmla="*/ 717677 w 874327"/>
              <a:gd name="connsiteY10" fmla="*/ 910757 h 1001655"/>
              <a:gd name="connsiteX11" fmla="*/ 648459 w 874327"/>
              <a:gd name="connsiteY11" fmla="*/ 950830 h 1001655"/>
              <a:gd name="connsiteX12" fmla="*/ 593814 w 874327"/>
              <a:gd name="connsiteY12" fmla="*/ 972689 h 1001655"/>
              <a:gd name="connsiteX13" fmla="*/ 539168 w 874327"/>
              <a:gd name="connsiteY13" fmla="*/ 979975 h 1001655"/>
              <a:gd name="connsiteX14" fmla="*/ 472698 w 874327"/>
              <a:gd name="connsiteY14" fmla="*/ 995325 h 1001655"/>
              <a:gd name="connsiteX15" fmla="*/ 425340 w 874327"/>
              <a:gd name="connsiteY15" fmla="*/ 1001655 h 1001655"/>
              <a:gd name="connsiteX16" fmla="*/ 393447 w 874327"/>
              <a:gd name="connsiteY16" fmla="*/ 999745 h 1001655"/>
              <a:gd name="connsiteX17" fmla="*/ 345065 w 874327"/>
              <a:gd name="connsiteY17" fmla="*/ 998012 h 1001655"/>
              <a:gd name="connsiteX18" fmla="*/ 298729 w 874327"/>
              <a:gd name="connsiteY18" fmla="*/ 983618 h 1001655"/>
              <a:gd name="connsiteX19" fmla="*/ 269584 w 874327"/>
              <a:gd name="connsiteY19" fmla="*/ 976332 h 1001655"/>
              <a:gd name="connsiteX20" fmla="*/ 247726 w 874327"/>
              <a:gd name="connsiteY20" fmla="*/ 965402 h 1001655"/>
              <a:gd name="connsiteX21" fmla="*/ 200367 w 874327"/>
              <a:gd name="connsiteY21" fmla="*/ 947187 h 1001655"/>
              <a:gd name="connsiteX22" fmla="*/ 163937 w 874327"/>
              <a:gd name="connsiteY22" fmla="*/ 925329 h 1001655"/>
              <a:gd name="connsiteX23" fmla="*/ 153008 w 874327"/>
              <a:gd name="connsiteY23" fmla="*/ 907114 h 1001655"/>
              <a:gd name="connsiteX24" fmla="*/ 153008 w 874327"/>
              <a:gd name="connsiteY24" fmla="*/ 907114 h 1001655"/>
              <a:gd name="connsiteX25" fmla="*/ 134792 w 874327"/>
              <a:gd name="connsiteY25" fmla="*/ 848826 h 1001655"/>
              <a:gd name="connsiteX26" fmla="*/ 134792 w 874327"/>
              <a:gd name="connsiteY26" fmla="*/ 724963 h 1001655"/>
              <a:gd name="connsiteX27" fmla="*/ 109291 w 874327"/>
              <a:gd name="connsiteY27" fmla="*/ 163936 h 1001655"/>
              <a:gd name="connsiteX28" fmla="*/ 105648 w 874327"/>
              <a:gd name="connsiteY28" fmla="*/ 102005 h 1001655"/>
              <a:gd name="connsiteX29" fmla="*/ 72861 w 874327"/>
              <a:gd name="connsiteY29" fmla="*/ 51002 h 1001655"/>
              <a:gd name="connsiteX30" fmla="*/ 54646 w 874327"/>
              <a:gd name="connsiteY30" fmla="*/ 21858 h 1001655"/>
              <a:gd name="connsiteX31" fmla="*/ 0 w 874327"/>
              <a:gd name="connsiteY31" fmla="*/ 0 h 1001655"/>
              <a:gd name="connsiteX0" fmla="*/ 0 w 882571"/>
              <a:gd name="connsiteY0" fmla="*/ 0 h 1001655"/>
              <a:gd name="connsiteX1" fmla="*/ 721320 w 882571"/>
              <a:gd name="connsiteY1" fmla="*/ 10929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571" h="1001655">
                <a:moveTo>
                  <a:pt x="0" y="0"/>
                </a:moveTo>
                <a:lnTo>
                  <a:pt x="736661" y="10930"/>
                </a:lnTo>
                <a:lnTo>
                  <a:pt x="816039" y="367946"/>
                </a:lnTo>
                <a:lnTo>
                  <a:pt x="845183" y="455379"/>
                </a:lnTo>
                <a:lnTo>
                  <a:pt x="870684" y="539168"/>
                </a:lnTo>
                <a:lnTo>
                  <a:pt x="882571" y="633887"/>
                </a:lnTo>
                <a:lnTo>
                  <a:pt x="874327" y="699461"/>
                </a:lnTo>
                <a:lnTo>
                  <a:pt x="863398" y="761393"/>
                </a:lnTo>
                <a:lnTo>
                  <a:pt x="830611" y="812395"/>
                </a:lnTo>
                <a:lnTo>
                  <a:pt x="757750" y="870684"/>
                </a:lnTo>
                <a:lnTo>
                  <a:pt x="717677" y="910757"/>
                </a:lnTo>
                <a:lnTo>
                  <a:pt x="648459" y="950830"/>
                </a:lnTo>
                <a:lnTo>
                  <a:pt x="593814" y="972689"/>
                </a:lnTo>
                <a:lnTo>
                  <a:pt x="539168" y="979975"/>
                </a:lnTo>
                <a:lnTo>
                  <a:pt x="472698" y="995325"/>
                </a:lnTo>
                <a:lnTo>
                  <a:pt x="425340" y="1001655"/>
                </a:lnTo>
                <a:lnTo>
                  <a:pt x="393447" y="999745"/>
                </a:lnTo>
                <a:lnTo>
                  <a:pt x="345065" y="998012"/>
                </a:lnTo>
                <a:lnTo>
                  <a:pt x="298729" y="983618"/>
                </a:lnTo>
                <a:lnTo>
                  <a:pt x="269584" y="976332"/>
                </a:lnTo>
                <a:lnTo>
                  <a:pt x="247726" y="965402"/>
                </a:lnTo>
                <a:lnTo>
                  <a:pt x="200367" y="947187"/>
                </a:lnTo>
                <a:lnTo>
                  <a:pt x="163937" y="925329"/>
                </a:lnTo>
                <a:lnTo>
                  <a:pt x="153008" y="907114"/>
                </a:lnTo>
                <a:lnTo>
                  <a:pt x="153008" y="907114"/>
                </a:lnTo>
                <a:lnTo>
                  <a:pt x="134792" y="848826"/>
                </a:lnTo>
                <a:lnTo>
                  <a:pt x="134792" y="724963"/>
                </a:lnTo>
                <a:lnTo>
                  <a:pt x="109291" y="163936"/>
                </a:lnTo>
                <a:lnTo>
                  <a:pt x="105648" y="102005"/>
                </a:lnTo>
                <a:lnTo>
                  <a:pt x="72861" y="51002"/>
                </a:lnTo>
                <a:lnTo>
                  <a:pt x="54646" y="21858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7570A1E4-D966-4FF8-9D27-E6F8B4A3A408}"/>
              </a:ext>
            </a:extLst>
          </p:cNvPr>
          <p:cNvSpPr/>
          <p:nvPr/>
        </p:nvSpPr>
        <p:spPr>
          <a:xfrm>
            <a:off x="1567026" y="655259"/>
            <a:ext cx="630221" cy="415052"/>
          </a:xfrm>
          <a:prstGeom prst="ellipse">
            <a:avLst/>
          </a:prstGeom>
          <a:solidFill>
            <a:srgbClr val="86868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27C9B92D-6C1A-4ECE-8CA6-2EFC3FCA3448}"/>
              </a:ext>
            </a:extLst>
          </p:cNvPr>
          <p:cNvCxnSpPr>
            <a:cxnSpLocks/>
          </p:cNvCxnSpPr>
          <p:nvPr/>
        </p:nvCxnSpPr>
        <p:spPr>
          <a:xfrm flipH="1" flipV="1">
            <a:off x="1354473" y="1640035"/>
            <a:ext cx="939064" cy="5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楕円 139">
            <a:extLst>
              <a:ext uri="{FF2B5EF4-FFF2-40B4-BE49-F238E27FC236}">
                <a16:creationId xmlns:a16="http://schemas.microsoft.com/office/drawing/2014/main" id="{A1BB9455-ADDB-4907-ACAA-BCC96B168ECB}"/>
              </a:ext>
            </a:extLst>
          </p:cNvPr>
          <p:cNvSpPr/>
          <p:nvPr/>
        </p:nvSpPr>
        <p:spPr>
          <a:xfrm>
            <a:off x="1142853" y="2497684"/>
            <a:ext cx="522239" cy="786646"/>
          </a:xfrm>
          <a:prstGeom prst="ellipse">
            <a:avLst/>
          </a:prstGeom>
          <a:solidFill>
            <a:srgbClr val="86868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1" name="楕円 140">
            <a:extLst>
              <a:ext uri="{FF2B5EF4-FFF2-40B4-BE49-F238E27FC236}">
                <a16:creationId xmlns:a16="http://schemas.microsoft.com/office/drawing/2014/main" id="{A3A0E1D9-94BE-4BBC-9D4F-E83464E77579}"/>
              </a:ext>
            </a:extLst>
          </p:cNvPr>
          <p:cNvSpPr/>
          <p:nvPr/>
        </p:nvSpPr>
        <p:spPr>
          <a:xfrm>
            <a:off x="1927370" y="2574828"/>
            <a:ext cx="515793" cy="604401"/>
          </a:xfrm>
          <a:prstGeom prst="ellipse">
            <a:avLst/>
          </a:prstGeom>
          <a:solidFill>
            <a:srgbClr val="64646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E6785D40-EBE6-42E8-9C3F-59575F924D9F}"/>
              </a:ext>
            </a:extLst>
          </p:cNvPr>
          <p:cNvGrpSpPr/>
          <p:nvPr/>
        </p:nvGrpSpPr>
        <p:grpSpPr>
          <a:xfrm>
            <a:off x="3758098" y="664404"/>
            <a:ext cx="1341190" cy="2819938"/>
            <a:chOff x="2333134" y="3332940"/>
            <a:chExt cx="1963636" cy="4128671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8439FF12-369B-4ED6-A0E1-6C1484931758}"/>
                </a:ext>
              </a:extLst>
            </p:cNvPr>
            <p:cNvGrpSpPr/>
            <p:nvPr/>
          </p:nvGrpSpPr>
          <p:grpSpPr>
            <a:xfrm>
              <a:off x="2333134" y="3332940"/>
              <a:ext cx="1963636" cy="4128671"/>
              <a:chOff x="839140" y="663260"/>
              <a:chExt cx="1963636" cy="4128671"/>
            </a:xfrm>
          </p:grpSpPr>
          <p:pic>
            <p:nvPicPr>
              <p:cNvPr id="199" name="Picture 2" descr="C:\Users\Furumatsu\00 My document\Knee Research\軟骨損傷 鏡視所見\Left.png">
                <a:extLst>
                  <a:ext uri="{FF2B5EF4-FFF2-40B4-BE49-F238E27FC236}">
                    <a16:creationId xmlns:a16="http://schemas.microsoft.com/office/drawing/2014/main" id="{6F6E016E-B9FD-468D-8866-5A0793B7D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140" y="663260"/>
                <a:ext cx="1963636" cy="4128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1DC74A07-2A04-4B19-BC41-3D5CDD413AA6}"/>
                  </a:ext>
                </a:extLst>
              </p:cNvPr>
              <p:cNvSpPr/>
              <p:nvPr/>
            </p:nvSpPr>
            <p:spPr>
              <a:xfrm>
                <a:off x="1627890" y="2121478"/>
                <a:ext cx="443033" cy="613993"/>
              </a:xfrm>
              <a:custGeom>
                <a:avLst/>
                <a:gdLst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22427 w 443033"/>
                  <a:gd name="connsiteY28" fmla="*/ 440458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17275 w 443033"/>
                  <a:gd name="connsiteY27" fmla="*/ 417276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2124 w 443033"/>
                  <a:gd name="connsiteY26" fmla="*/ 267881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1820 w 443033"/>
                  <a:gd name="connsiteY25" fmla="*/ 216365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396669 w 443033"/>
                  <a:gd name="connsiteY23" fmla="*/ 146820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1820 w 443033"/>
                  <a:gd name="connsiteY24" fmla="*/ 185456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29699 w 443033"/>
                  <a:gd name="connsiteY17" fmla="*/ 12879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63640 h 602732"/>
                  <a:gd name="connsiteX1" fmla="*/ 25757 w 443033"/>
                  <a:gd name="connsiteY1" fmla="*/ 368336 h 602732"/>
                  <a:gd name="connsiteX2" fmla="*/ 54091 w 443033"/>
                  <a:gd name="connsiteY2" fmla="*/ 239547 h 602732"/>
                  <a:gd name="connsiteX3" fmla="*/ 69545 w 443033"/>
                  <a:gd name="connsiteY3" fmla="*/ 175153 h 602732"/>
                  <a:gd name="connsiteX4" fmla="*/ 92727 w 443033"/>
                  <a:gd name="connsiteY4" fmla="*/ 118486 h 602732"/>
                  <a:gd name="connsiteX5" fmla="*/ 103031 w 443033"/>
                  <a:gd name="connsiteY5" fmla="*/ 103031 h 602732"/>
                  <a:gd name="connsiteX6" fmla="*/ 115909 w 443033"/>
                  <a:gd name="connsiteY6" fmla="*/ 72122 h 602732"/>
                  <a:gd name="connsiteX7" fmla="*/ 131364 w 443033"/>
                  <a:gd name="connsiteY7" fmla="*/ 48940 h 602732"/>
                  <a:gd name="connsiteX8" fmla="*/ 146819 w 443033"/>
                  <a:gd name="connsiteY8" fmla="*/ 36061 h 602732"/>
                  <a:gd name="connsiteX9" fmla="*/ 159698 w 443033"/>
                  <a:gd name="connsiteY9" fmla="*/ 25758 h 602732"/>
                  <a:gd name="connsiteX10" fmla="*/ 172576 w 443033"/>
                  <a:gd name="connsiteY10" fmla="*/ 20607 h 602732"/>
                  <a:gd name="connsiteX11" fmla="*/ 198334 w 443033"/>
                  <a:gd name="connsiteY11" fmla="*/ 10304 h 602732"/>
                  <a:gd name="connsiteX12" fmla="*/ 236971 w 443033"/>
                  <a:gd name="connsiteY12" fmla="*/ 0 h 602732"/>
                  <a:gd name="connsiteX13" fmla="*/ 257577 w 443033"/>
                  <a:gd name="connsiteY13" fmla="*/ 0 h 602732"/>
                  <a:gd name="connsiteX14" fmla="*/ 288486 w 443033"/>
                  <a:gd name="connsiteY14" fmla="*/ 0 h 602732"/>
                  <a:gd name="connsiteX15" fmla="*/ 301365 w 443033"/>
                  <a:gd name="connsiteY15" fmla="*/ 0 h 602732"/>
                  <a:gd name="connsiteX16" fmla="*/ 301365 w 443033"/>
                  <a:gd name="connsiteY16" fmla="*/ 0 h 602732"/>
                  <a:gd name="connsiteX17" fmla="*/ 334850 w 443033"/>
                  <a:gd name="connsiteY17" fmla="*/ 2576 h 602732"/>
                  <a:gd name="connsiteX18" fmla="*/ 355456 w 443033"/>
                  <a:gd name="connsiteY18" fmla="*/ 25758 h 602732"/>
                  <a:gd name="connsiteX19" fmla="*/ 368335 w 443033"/>
                  <a:gd name="connsiteY19" fmla="*/ 43789 h 602732"/>
                  <a:gd name="connsiteX20" fmla="*/ 383790 w 443033"/>
                  <a:gd name="connsiteY20" fmla="*/ 64395 h 602732"/>
                  <a:gd name="connsiteX21" fmla="*/ 388942 w 443033"/>
                  <a:gd name="connsiteY21" fmla="*/ 90153 h 602732"/>
                  <a:gd name="connsiteX22" fmla="*/ 391517 w 443033"/>
                  <a:gd name="connsiteY22" fmla="*/ 110759 h 602732"/>
                  <a:gd name="connsiteX23" fmla="*/ 401820 w 443033"/>
                  <a:gd name="connsiteY23" fmla="*/ 136517 h 602732"/>
                  <a:gd name="connsiteX24" fmla="*/ 406972 w 443033"/>
                  <a:gd name="connsiteY24" fmla="*/ 180305 h 602732"/>
                  <a:gd name="connsiteX25" fmla="*/ 409548 w 443033"/>
                  <a:gd name="connsiteY25" fmla="*/ 206061 h 602732"/>
                  <a:gd name="connsiteX26" fmla="*/ 414700 w 443033"/>
                  <a:gd name="connsiteY26" fmla="*/ 265305 h 602732"/>
                  <a:gd name="connsiteX27" fmla="*/ 427578 w 443033"/>
                  <a:gd name="connsiteY27" fmla="*/ 406973 h 602732"/>
                  <a:gd name="connsiteX28" fmla="*/ 430154 w 443033"/>
                  <a:gd name="connsiteY28" fmla="*/ 461065 h 602732"/>
                  <a:gd name="connsiteX29" fmla="*/ 425002 w 443033"/>
                  <a:gd name="connsiteY29" fmla="*/ 450761 h 602732"/>
                  <a:gd name="connsiteX30" fmla="*/ 443033 w 443033"/>
                  <a:gd name="connsiteY30" fmla="*/ 602732 h 602732"/>
                  <a:gd name="connsiteX31" fmla="*/ 422427 w 443033"/>
                  <a:gd name="connsiteY31" fmla="*/ 569247 h 602732"/>
                  <a:gd name="connsiteX32" fmla="*/ 396669 w 443033"/>
                  <a:gd name="connsiteY32" fmla="*/ 520307 h 602732"/>
                  <a:gd name="connsiteX33" fmla="*/ 388942 w 443033"/>
                  <a:gd name="connsiteY33" fmla="*/ 491973 h 602732"/>
                  <a:gd name="connsiteX34" fmla="*/ 373487 w 443033"/>
                  <a:gd name="connsiteY34" fmla="*/ 458488 h 602732"/>
                  <a:gd name="connsiteX35" fmla="*/ 350305 w 443033"/>
                  <a:gd name="connsiteY35" fmla="*/ 427579 h 602732"/>
                  <a:gd name="connsiteX36" fmla="*/ 324547 w 443033"/>
                  <a:gd name="connsiteY36" fmla="*/ 406973 h 602732"/>
                  <a:gd name="connsiteX37" fmla="*/ 252425 w 443033"/>
                  <a:gd name="connsiteY37" fmla="*/ 378639 h 602732"/>
                  <a:gd name="connsiteX38" fmla="*/ 208637 w 443033"/>
                  <a:gd name="connsiteY38" fmla="*/ 373488 h 602732"/>
                  <a:gd name="connsiteX39" fmla="*/ 193183 w 443033"/>
                  <a:gd name="connsiteY39" fmla="*/ 368336 h 602732"/>
                  <a:gd name="connsiteX40" fmla="*/ 139091 w 443033"/>
                  <a:gd name="connsiteY40" fmla="*/ 365760 h 602732"/>
                  <a:gd name="connsiteX41" fmla="*/ 105606 w 443033"/>
                  <a:gd name="connsiteY41" fmla="*/ 383791 h 602732"/>
                  <a:gd name="connsiteX42" fmla="*/ 85000 w 443033"/>
                  <a:gd name="connsiteY42" fmla="*/ 396670 h 602732"/>
                  <a:gd name="connsiteX43" fmla="*/ 56667 w 443033"/>
                  <a:gd name="connsiteY43" fmla="*/ 417276 h 602732"/>
                  <a:gd name="connsiteX44" fmla="*/ 33485 w 443033"/>
                  <a:gd name="connsiteY44" fmla="*/ 425003 h 602732"/>
                  <a:gd name="connsiteX45" fmla="*/ 0 w 443033"/>
                  <a:gd name="connsiteY45" fmla="*/ 463640 h 602732"/>
                  <a:gd name="connsiteX0" fmla="*/ 0 w 443033"/>
                  <a:gd name="connsiteY0" fmla="*/ 473943 h 613035"/>
                  <a:gd name="connsiteX1" fmla="*/ 25757 w 443033"/>
                  <a:gd name="connsiteY1" fmla="*/ 378639 h 613035"/>
                  <a:gd name="connsiteX2" fmla="*/ 54091 w 443033"/>
                  <a:gd name="connsiteY2" fmla="*/ 249850 h 613035"/>
                  <a:gd name="connsiteX3" fmla="*/ 69545 w 443033"/>
                  <a:gd name="connsiteY3" fmla="*/ 185456 h 613035"/>
                  <a:gd name="connsiteX4" fmla="*/ 92727 w 443033"/>
                  <a:gd name="connsiteY4" fmla="*/ 128789 h 613035"/>
                  <a:gd name="connsiteX5" fmla="*/ 103031 w 443033"/>
                  <a:gd name="connsiteY5" fmla="*/ 113334 h 613035"/>
                  <a:gd name="connsiteX6" fmla="*/ 115909 w 443033"/>
                  <a:gd name="connsiteY6" fmla="*/ 82425 h 613035"/>
                  <a:gd name="connsiteX7" fmla="*/ 131364 w 443033"/>
                  <a:gd name="connsiteY7" fmla="*/ 59243 h 613035"/>
                  <a:gd name="connsiteX8" fmla="*/ 146819 w 443033"/>
                  <a:gd name="connsiteY8" fmla="*/ 46364 h 613035"/>
                  <a:gd name="connsiteX9" fmla="*/ 159698 w 443033"/>
                  <a:gd name="connsiteY9" fmla="*/ 36061 h 613035"/>
                  <a:gd name="connsiteX10" fmla="*/ 172576 w 443033"/>
                  <a:gd name="connsiteY10" fmla="*/ 30910 h 613035"/>
                  <a:gd name="connsiteX11" fmla="*/ 198334 w 443033"/>
                  <a:gd name="connsiteY11" fmla="*/ 20607 h 613035"/>
                  <a:gd name="connsiteX12" fmla="*/ 236971 w 443033"/>
                  <a:gd name="connsiteY12" fmla="*/ 10303 h 613035"/>
                  <a:gd name="connsiteX13" fmla="*/ 257577 w 443033"/>
                  <a:gd name="connsiteY13" fmla="*/ 10303 h 613035"/>
                  <a:gd name="connsiteX14" fmla="*/ 288486 w 443033"/>
                  <a:gd name="connsiteY14" fmla="*/ 10303 h 613035"/>
                  <a:gd name="connsiteX15" fmla="*/ 301365 w 443033"/>
                  <a:gd name="connsiteY15" fmla="*/ 10303 h 613035"/>
                  <a:gd name="connsiteX16" fmla="*/ 301365 w 443033"/>
                  <a:gd name="connsiteY16" fmla="*/ 0 h 613035"/>
                  <a:gd name="connsiteX17" fmla="*/ 334850 w 443033"/>
                  <a:gd name="connsiteY17" fmla="*/ 12879 h 613035"/>
                  <a:gd name="connsiteX18" fmla="*/ 355456 w 443033"/>
                  <a:gd name="connsiteY18" fmla="*/ 36061 h 613035"/>
                  <a:gd name="connsiteX19" fmla="*/ 368335 w 443033"/>
                  <a:gd name="connsiteY19" fmla="*/ 54092 h 613035"/>
                  <a:gd name="connsiteX20" fmla="*/ 383790 w 443033"/>
                  <a:gd name="connsiteY20" fmla="*/ 74698 h 613035"/>
                  <a:gd name="connsiteX21" fmla="*/ 388942 w 443033"/>
                  <a:gd name="connsiteY21" fmla="*/ 100456 h 613035"/>
                  <a:gd name="connsiteX22" fmla="*/ 391517 w 443033"/>
                  <a:gd name="connsiteY22" fmla="*/ 121062 h 613035"/>
                  <a:gd name="connsiteX23" fmla="*/ 401820 w 443033"/>
                  <a:gd name="connsiteY23" fmla="*/ 146820 h 613035"/>
                  <a:gd name="connsiteX24" fmla="*/ 406972 w 443033"/>
                  <a:gd name="connsiteY24" fmla="*/ 190608 h 613035"/>
                  <a:gd name="connsiteX25" fmla="*/ 409548 w 443033"/>
                  <a:gd name="connsiteY25" fmla="*/ 216364 h 613035"/>
                  <a:gd name="connsiteX26" fmla="*/ 414700 w 443033"/>
                  <a:gd name="connsiteY26" fmla="*/ 275608 h 613035"/>
                  <a:gd name="connsiteX27" fmla="*/ 427578 w 443033"/>
                  <a:gd name="connsiteY27" fmla="*/ 417276 h 613035"/>
                  <a:gd name="connsiteX28" fmla="*/ 430154 w 443033"/>
                  <a:gd name="connsiteY28" fmla="*/ 471368 h 613035"/>
                  <a:gd name="connsiteX29" fmla="*/ 425002 w 443033"/>
                  <a:gd name="connsiteY29" fmla="*/ 461064 h 613035"/>
                  <a:gd name="connsiteX30" fmla="*/ 443033 w 443033"/>
                  <a:gd name="connsiteY30" fmla="*/ 613035 h 613035"/>
                  <a:gd name="connsiteX31" fmla="*/ 422427 w 443033"/>
                  <a:gd name="connsiteY31" fmla="*/ 579550 h 613035"/>
                  <a:gd name="connsiteX32" fmla="*/ 396669 w 443033"/>
                  <a:gd name="connsiteY32" fmla="*/ 530610 h 613035"/>
                  <a:gd name="connsiteX33" fmla="*/ 388942 w 443033"/>
                  <a:gd name="connsiteY33" fmla="*/ 502276 h 613035"/>
                  <a:gd name="connsiteX34" fmla="*/ 373487 w 443033"/>
                  <a:gd name="connsiteY34" fmla="*/ 468791 h 613035"/>
                  <a:gd name="connsiteX35" fmla="*/ 350305 w 443033"/>
                  <a:gd name="connsiteY35" fmla="*/ 437882 h 613035"/>
                  <a:gd name="connsiteX36" fmla="*/ 324547 w 443033"/>
                  <a:gd name="connsiteY36" fmla="*/ 417276 h 613035"/>
                  <a:gd name="connsiteX37" fmla="*/ 252425 w 443033"/>
                  <a:gd name="connsiteY37" fmla="*/ 388942 h 613035"/>
                  <a:gd name="connsiteX38" fmla="*/ 208637 w 443033"/>
                  <a:gd name="connsiteY38" fmla="*/ 383791 h 613035"/>
                  <a:gd name="connsiteX39" fmla="*/ 193183 w 443033"/>
                  <a:gd name="connsiteY39" fmla="*/ 378639 h 613035"/>
                  <a:gd name="connsiteX40" fmla="*/ 139091 w 443033"/>
                  <a:gd name="connsiteY40" fmla="*/ 376063 h 613035"/>
                  <a:gd name="connsiteX41" fmla="*/ 105606 w 443033"/>
                  <a:gd name="connsiteY41" fmla="*/ 394094 h 613035"/>
                  <a:gd name="connsiteX42" fmla="*/ 85000 w 443033"/>
                  <a:gd name="connsiteY42" fmla="*/ 406973 h 613035"/>
                  <a:gd name="connsiteX43" fmla="*/ 56667 w 443033"/>
                  <a:gd name="connsiteY43" fmla="*/ 427579 h 613035"/>
                  <a:gd name="connsiteX44" fmla="*/ 33485 w 443033"/>
                  <a:gd name="connsiteY44" fmla="*/ 435306 h 613035"/>
                  <a:gd name="connsiteX45" fmla="*/ 0 w 443033"/>
                  <a:gd name="connsiteY45" fmla="*/ 473943 h 613035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8486 w 443033"/>
                  <a:gd name="connsiteY14" fmla="*/ 7727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7 h 610459"/>
                  <a:gd name="connsiteX1" fmla="*/ 25757 w 443033"/>
                  <a:gd name="connsiteY1" fmla="*/ 376063 h 610459"/>
                  <a:gd name="connsiteX2" fmla="*/ 54091 w 443033"/>
                  <a:gd name="connsiteY2" fmla="*/ 247274 h 610459"/>
                  <a:gd name="connsiteX3" fmla="*/ 69545 w 443033"/>
                  <a:gd name="connsiteY3" fmla="*/ 182880 h 610459"/>
                  <a:gd name="connsiteX4" fmla="*/ 92727 w 443033"/>
                  <a:gd name="connsiteY4" fmla="*/ 126213 h 610459"/>
                  <a:gd name="connsiteX5" fmla="*/ 103031 w 443033"/>
                  <a:gd name="connsiteY5" fmla="*/ 110758 h 610459"/>
                  <a:gd name="connsiteX6" fmla="*/ 115909 w 443033"/>
                  <a:gd name="connsiteY6" fmla="*/ 79849 h 610459"/>
                  <a:gd name="connsiteX7" fmla="*/ 131364 w 443033"/>
                  <a:gd name="connsiteY7" fmla="*/ 56667 h 610459"/>
                  <a:gd name="connsiteX8" fmla="*/ 146819 w 443033"/>
                  <a:gd name="connsiteY8" fmla="*/ 43788 h 610459"/>
                  <a:gd name="connsiteX9" fmla="*/ 159698 w 443033"/>
                  <a:gd name="connsiteY9" fmla="*/ 33485 h 610459"/>
                  <a:gd name="connsiteX10" fmla="*/ 172576 w 443033"/>
                  <a:gd name="connsiteY10" fmla="*/ 28334 h 610459"/>
                  <a:gd name="connsiteX11" fmla="*/ 198334 w 443033"/>
                  <a:gd name="connsiteY11" fmla="*/ 18031 h 610459"/>
                  <a:gd name="connsiteX12" fmla="*/ 236971 w 443033"/>
                  <a:gd name="connsiteY12" fmla="*/ 7727 h 610459"/>
                  <a:gd name="connsiteX13" fmla="*/ 257577 w 443033"/>
                  <a:gd name="connsiteY13" fmla="*/ 7727 h 610459"/>
                  <a:gd name="connsiteX14" fmla="*/ 283335 w 443033"/>
                  <a:gd name="connsiteY14" fmla="*/ 2575 h 610459"/>
                  <a:gd name="connsiteX15" fmla="*/ 301365 w 443033"/>
                  <a:gd name="connsiteY15" fmla="*/ 7727 h 610459"/>
                  <a:gd name="connsiteX16" fmla="*/ 298789 w 443033"/>
                  <a:gd name="connsiteY16" fmla="*/ 0 h 610459"/>
                  <a:gd name="connsiteX17" fmla="*/ 334850 w 443033"/>
                  <a:gd name="connsiteY17" fmla="*/ 10303 h 610459"/>
                  <a:gd name="connsiteX18" fmla="*/ 355456 w 443033"/>
                  <a:gd name="connsiteY18" fmla="*/ 33485 h 610459"/>
                  <a:gd name="connsiteX19" fmla="*/ 368335 w 443033"/>
                  <a:gd name="connsiteY19" fmla="*/ 51516 h 610459"/>
                  <a:gd name="connsiteX20" fmla="*/ 383790 w 443033"/>
                  <a:gd name="connsiteY20" fmla="*/ 72122 h 610459"/>
                  <a:gd name="connsiteX21" fmla="*/ 388942 w 443033"/>
                  <a:gd name="connsiteY21" fmla="*/ 97880 h 610459"/>
                  <a:gd name="connsiteX22" fmla="*/ 391517 w 443033"/>
                  <a:gd name="connsiteY22" fmla="*/ 118486 h 610459"/>
                  <a:gd name="connsiteX23" fmla="*/ 401820 w 443033"/>
                  <a:gd name="connsiteY23" fmla="*/ 144244 h 610459"/>
                  <a:gd name="connsiteX24" fmla="*/ 406972 w 443033"/>
                  <a:gd name="connsiteY24" fmla="*/ 188032 h 610459"/>
                  <a:gd name="connsiteX25" fmla="*/ 409548 w 443033"/>
                  <a:gd name="connsiteY25" fmla="*/ 213788 h 610459"/>
                  <a:gd name="connsiteX26" fmla="*/ 414700 w 443033"/>
                  <a:gd name="connsiteY26" fmla="*/ 273032 h 610459"/>
                  <a:gd name="connsiteX27" fmla="*/ 427578 w 443033"/>
                  <a:gd name="connsiteY27" fmla="*/ 414700 h 610459"/>
                  <a:gd name="connsiteX28" fmla="*/ 430154 w 443033"/>
                  <a:gd name="connsiteY28" fmla="*/ 468792 h 610459"/>
                  <a:gd name="connsiteX29" fmla="*/ 425002 w 443033"/>
                  <a:gd name="connsiteY29" fmla="*/ 458488 h 610459"/>
                  <a:gd name="connsiteX30" fmla="*/ 443033 w 443033"/>
                  <a:gd name="connsiteY30" fmla="*/ 610459 h 610459"/>
                  <a:gd name="connsiteX31" fmla="*/ 422427 w 443033"/>
                  <a:gd name="connsiteY31" fmla="*/ 576974 h 610459"/>
                  <a:gd name="connsiteX32" fmla="*/ 396669 w 443033"/>
                  <a:gd name="connsiteY32" fmla="*/ 528034 h 610459"/>
                  <a:gd name="connsiteX33" fmla="*/ 388942 w 443033"/>
                  <a:gd name="connsiteY33" fmla="*/ 499700 h 610459"/>
                  <a:gd name="connsiteX34" fmla="*/ 373487 w 443033"/>
                  <a:gd name="connsiteY34" fmla="*/ 466215 h 610459"/>
                  <a:gd name="connsiteX35" fmla="*/ 350305 w 443033"/>
                  <a:gd name="connsiteY35" fmla="*/ 435306 h 610459"/>
                  <a:gd name="connsiteX36" fmla="*/ 324547 w 443033"/>
                  <a:gd name="connsiteY36" fmla="*/ 414700 h 610459"/>
                  <a:gd name="connsiteX37" fmla="*/ 252425 w 443033"/>
                  <a:gd name="connsiteY37" fmla="*/ 386366 h 610459"/>
                  <a:gd name="connsiteX38" fmla="*/ 208637 w 443033"/>
                  <a:gd name="connsiteY38" fmla="*/ 381215 h 610459"/>
                  <a:gd name="connsiteX39" fmla="*/ 193183 w 443033"/>
                  <a:gd name="connsiteY39" fmla="*/ 376063 h 610459"/>
                  <a:gd name="connsiteX40" fmla="*/ 139091 w 443033"/>
                  <a:gd name="connsiteY40" fmla="*/ 373487 h 610459"/>
                  <a:gd name="connsiteX41" fmla="*/ 105606 w 443033"/>
                  <a:gd name="connsiteY41" fmla="*/ 391518 h 610459"/>
                  <a:gd name="connsiteX42" fmla="*/ 85000 w 443033"/>
                  <a:gd name="connsiteY42" fmla="*/ 404397 h 610459"/>
                  <a:gd name="connsiteX43" fmla="*/ 56667 w 443033"/>
                  <a:gd name="connsiteY43" fmla="*/ 425003 h 610459"/>
                  <a:gd name="connsiteX44" fmla="*/ 33485 w 443033"/>
                  <a:gd name="connsiteY44" fmla="*/ 432730 h 610459"/>
                  <a:gd name="connsiteX45" fmla="*/ 0 w 443033"/>
                  <a:gd name="connsiteY45" fmla="*/ 471367 h 610459"/>
                  <a:gd name="connsiteX0" fmla="*/ 0 w 443033"/>
                  <a:gd name="connsiteY0" fmla="*/ 471368 h 610460"/>
                  <a:gd name="connsiteX1" fmla="*/ 25757 w 443033"/>
                  <a:gd name="connsiteY1" fmla="*/ 376064 h 610460"/>
                  <a:gd name="connsiteX2" fmla="*/ 54091 w 443033"/>
                  <a:gd name="connsiteY2" fmla="*/ 247275 h 610460"/>
                  <a:gd name="connsiteX3" fmla="*/ 69545 w 443033"/>
                  <a:gd name="connsiteY3" fmla="*/ 182881 h 610460"/>
                  <a:gd name="connsiteX4" fmla="*/ 92727 w 443033"/>
                  <a:gd name="connsiteY4" fmla="*/ 126214 h 610460"/>
                  <a:gd name="connsiteX5" fmla="*/ 103031 w 443033"/>
                  <a:gd name="connsiteY5" fmla="*/ 110759 h 610460"/>
                  <a:gd name="connsiteX6" fmla="*/ 115909 w 443033"/>
                  <a:gd name="connsiteY6" fmla="*/ 79850 h 610460"/>
                  <a:gd name="connsiteX7" fmla="*/ 131364 w 443033"/>
                  <a:gd name="connsiteY7" fmla="*/ 56668 h 610460"/>
                  <a:gd name="connsiteX8" fmla="*/ 146819 w 443033"/>
                  <a:gd name="connsiteY8" fmla="*/ 43789 h 610460"/>
                  <a:gd name="connsiteX9" fmla="*/ 159698 w 443033"/>
                  <a:gd name="connsiteY9" fmla="*/ 33486 h 610460"/>
                  <a:gd name="connsiteX10" fmla="*/ 172576 w 443033"/>
                  <a:gd name="connsiteY10" fmla="*/ 28335 h 610460"/>
                  <a:gd name="connsiteX11" fmla="*/ 198334 w 443033"/>
                  <a:gd name="connsiteY11" fmla="*/ 18032 h 610460"/>
                  <a:gd name="connsiteX12" fmla="*/ 236971 w 443033"/>
                  <a:gd name="connsiteY12" fmla="*/ 7728 h 610460"/>
                  <a:gd name="connsiteX13" fmla="*/ 257577 w 443033"/>
                  <a:gd name="connsiteY13" fmla="*/ 7728 h 610460"/>
                  <a:gd name="connsiteX14" fmla="*/ 265304 w 443033"/>
                  <a:gd name="connsiteY14" fmla="*/ 0 h 610460"/>
                  <a:gd name="connsiteX15" fmla="*/ 301365 w 443033"/>
                  <a:gd name="connsiteY15" fmla="*/ 7728 h 610460"/>
                  <a:gd name="connsiteX16" fmla="*/ 298789 w 443033"/>
                  <a:gd name="connsiteY16" fmla="*/ 1 h 610460"/>
                  <a:gd name="connsiteX17" fmla="*/ 334850 w 443033"/>
                  <a:gd name="connsiteY17" fmla="*/ 10304 h 610460"/>
                  <a:gd name="connsiteX18" fmla="*/ 355456 w 443033"/>
                  <a:gd name="connsiteY18" fmla="*/ 33486 h 610460"/>
                  <a:gd name="connsiteX19" fmla="*/ 368335 w 443033"/>
                  <a:gd name="connsiteY19" fmla="*/ 51517 h 610460"/>
                  <a:gd name="connsiteX20" fmla="*/ 383790 w 443033"/>
                  <a:gd name="connsiteY20" fmla="*/ 72123 h 610460"/>
                  <a:gd name="connsiteX21" fmla="*/ 388942 w 443033"/>
                  <a:gd name="connsiteY21" fmla="*/ 97881 h 610460"/>
                  <a:gd name="connsiteX22" fmla="*/ 391517 w 443033"/>
                  <a:gd name="connsiteY22" fmla="*/ 118487 h 610460"/>
                  <a:gd name="connsiteX23" fmla="*/ 401820 w 443033"/>
                  <a:gd name="connsiteY23" fmla="*/ 144245 h 610460"/>
                  <a:gd name="connsiteX24" fmla="*/ 406972 w 443033"/>
                  <a:gd name="connsiteY24" fmla="*/ 188033 h 610460"/>
                  <a:gd name="connsiteX25" fmla="*/ 409548 w 443033"/>
                  <a:gd name="connsiteY25" fmla="*/ 213789 h 610460"/>
                  <a:gd name="connsiteX26" fmla="*/ 414700 w 443033"/>
                  <a:gd name="connsiteY26" fmla="*/ 273033 h 610460"/>
                  <a:gd name="connsiteX27" fmla="*/ 427578 w 443033"/>
                  <a:gd name="connsiteY27" fmla="*/ 414701 h 610460"/>
                  <a:gd name="connsiteX28" fmla="*/ 430154 w 443033"/>
                  <a:gd name="connsiteY28" fmla="*/ 468793 h 610460"/>
                  <a:gd name="connsiteX29" fmla="*/ 425002 w 443033"/>
                  <a:gd name="connsiteY29" fmla="*/ 458489 h 610460"/>
                  <a:gd name="connsiteX30" fmla="*/ 443033 w 443033"/>
                  <a:gd name="connsiteY30" fmla="*/ 610460 h 610460"/>
                  <a:gd name="connsiteX31" fmla="*/ 422427 w 443033"/>
                  <a:gd name="connsiteY31" fmla="*/ 576975 h 610460"/>
                  <a:gd name="connsiteX32" fmla="*/ 396669 w 443033"/>
                  <a:gd name="connsiteY32" fmla="*/ 528035 h 610460"/>
                  <a:gd name="connsiteX33" fmla="*/ 388942 w 443033"/>
                  <a:gd name="connsiteY33" fmla="*/ 499701 h 610460"/>
                  <a:gd name="connsiteX34" fmla="*/ 373487 w 443033"/>
                  <a:gd name="connsiteY34" fmla="*/ 466216 h 610460"/>
                  <a:gd name="connsiteX35" fmla="*/ 350305 w 443033"/>
                  <a:gd name="connsiteY35" fmla="*/ 435307 h 610460"/>
                  <a:gd name="connsiteX36" fmla="*/ 324547 w 443033"/>
                  <a:gd name="connsiteY36" fmla="*/ 414701 h 610460"/>
                  <a:gd name="connsiteX37" fmla="*/ 252425 w 443033"/>
                  <a:gd name="connsiteY37" fmla="*/ 386367 h 610460"/>
                  <a:gd name="connsiteX38" fmla="*/ 208637 w 443033"/>
                  <a:gd name="connsiteY38" fmla="*/ 381216 h 610460"/>
                  <a:gd name="connsiteX39" fmla="*/ 193183 w 443033"/>
                  <a:gd name="connsiteY39" fmla="*/ 376064 h 610460"/>
                  <a:gd name="connsiteX40" fmla="*/ 139091 w 443033"/>
                  <a:gd name="connsiteY40" fmla="*/ 373488 h 610460"/>
                  <a:gd name="connsiteX41" fmla="*/ 105606 w 443033"/>
                  <a:gd name="connsiteY41" fmla="*/ 391519 h 610460"/>
                  <a:gd name="connsiteX42" fmla="*/ 85000 w 443033"/>
                  <a:gd name="connsiteY42" fmla="*/ 404398 h 610460"/>
                  <a:gd name="connsiteX43" fmla="*/ 56667 w 443033"/>
                  <a:gd name="connsiteY43" fmla="*/ 425004 h 610460"/>
                  <a:gd name="connsiteX44" fmla="*/ 33485 w 443033"/>
                  <a:gd name="connsiteY44" fmla="*/ 432731 h 610460"/>
                  <a:gd name="connsiteX45" fmla="*/ 0 w 443033"/>
                  <a:gd name="connsiteY45" fmla="*/ 471368 h 610460"/>
                  <a:gd name="connsiteX0" fmla="*/ 0 w 443033"/>
                  <a:gd name="connsiteY0" fmla="*/ 473944 h 613036"/>
                  <a:gd name="connsiteX1" fmla="*/ 25757 w 443033"/>
                  <a:gd name="connsiteY1" fmla="*/ 378640 h 613036"/>
                  <a:gd name="connsiteX2" fmla="*/ 54091 w 443033"/>
                  <a:gd name="connsiteY2" fmla="*/ 249851 h 613036"/>
                  <a:gd name="connsiteX3" fmla="*/ 69545 w 443033"/>
                  <a:gd name="connsiteY3" fmla="*/ 185457 h 613036"/>
                  <a:gd name="connsiteX4" fmla="*/ 92727 w 443033"/>
                  <a:gd name="connsiteY4" fmla="*/ 128790 h 613036"/>
                  <a:gd name="connsiteX5" fmla="*/ 103031 w 443033"/>
                  <a:gd name="connsiteY5" fmla="*/ 113335 h 613036"/>
                  <a:gd name="connsiteX6" fmla="*/ 115909 w 443033"/>
                  <a:gd name="connsiteY6" fmla="*/ 82426 h 613036"/>
                  <a:gd name="connsiteX7" fmla="*/ 131364 w 443033"/>
                  <a:gd name="connsiteY7" fmla="*/ 59244 h 613036"/>
                  <a:gd name="connsiteX8" fmla="*/ 146819 w 443033"/>
                  <a:gd name="connsiteY8" fmla="*/ 46365 h 613036"/>
                  <a:gd name="connsiteX9" fmla="*/ 159698 w 443033"/>
                  <a:gd name="connsiteY9" fmla="*/ 36062 h 613036"/>
                  <a:gd name="connsiteX10" fmla="*/ 172576 w 443033"/>
                  <a:gd name="connsiteY10" fmla="*/ 30911 h 613036"/>
                  <a:gd name="connsiteX11" fmla="*/ 198334 w 443033"/>
                  <a:gd name="connsiteY11" fmla="*/ 20608 h 613036"/>
                  <a:gd name="connsiteX12" fmla="*/ 236971 w 443033"/>
                  <a:gd name="connsiteY12" fmla="*/ 10304 h 613036"/>
                  <a:gd name="connsiteX13" fmla="*/ 257577 w 443033"/>
                  <a:gd name="connsiteY13" fmla="*/ 10304 h 613036"/>
                  <a:gd name="connsiteX14" fmla="*/ 260152 w 443033"/>
                  <a:gd name="connsiteY14" fmla="*/ 0 h 613036"/>
                  <a:gd name="connsiteX15" fmla="*/ 301365 w 443033"/>
                  <a:gd name="connsiteY15" fmla="*/ 10304 h 613036"/>
                  <a:gd name="connsiteX16" fmla="*/ 298789 w 443033"/>
                  <a:gd name="connsiteY16" fmla="*/ 2577 h 613036"/>
                  <a:gd name="connsiteX17" fmla="*/ 334850 w 443033"/>
                  <a:gd name="connsiteY17" fmla="*/ 12880 h 613036"/>
                  <a:gd name="connsiteX18" fmla="*/ 355456 w 443033"/>
                  <a:gd name="connsiteY18" fmla="*/ 36062 h 613036"/>
                  <a:gd name="connsiteX19" fmla="*/ 368335 w 443033"/>
                  <a:gd name="connsiteY19" fmla="*/ 54093 h 613036"/>
                  <a:gd name="connsiteX20" fmla="*/ 383790 w 443033"/>
                  <a:gd name="connsiteY20" fmla="*/ 74699 h 613036"/>
                  <a:gd name="connsiteX21" fmla="*/ 388942 w 443033"/>
                  <a:gd name="connsiteY21" fmla="*/ 100457 h 613036"/>
                  <a:gd name="connsiteX22" fmla="*/ 391517 w 443033"/>
                  <a:gd name="connsiteY22" fmla="*/ 121063 h 613036"/>
                  <a:gd name="connsiteX23" fmla="*/ 401820 w 443033"/>
                  <a:gd name="connsiteY23" fmla="*/ 146821 h 613036"/>
                  <a:gd name="connsiteX24" fmla="*/ 406972 w 443033"/>
                  <a:gd name="connsiteY24" fmla="*/ 190609 h 613036"/>
                  <a:gd name="connsiteX25" fmla="*/ 409548 w 443033"/>
                  <a:gd name="connsiteY25" fmla="*/ 216365 h 613036"/>
                  <a:gd name="connsiteX26" fmla="*/ 414700 w 443033"/>
                  <a:gd name="connsiteY26" fmla="*/ 275609 h 613036"/>
                  <a:gd name="connsiteX27" fmla="*/ 427578 w 443033"/>
                  <a:gd name="connsiteY27" fmla="*/ 417277 h 613036"/>
                  <a:gd name="connsiteX28" fmla="*/ 430154 w 443033"/>
                  <a:gd name="connsiteY28" fmla="*/ 471369 h 613036"/>
                  <a:gd name="connsiteX29" fmla="*/ 425002 w 443033"/>
                  <a:gd name="connsiteY29" fmla="*/ 461065 h 613036"/>
                  <a:gd name="connsiteX30" fmla="*/ 443033 w 443033"/>
                  <a:gd name="connsiteY30" fmla="*/ 613036 h 613036"/>
                  <a:gd name="connsiteX31" fmla="*/ 422427 w 443033"/>
                  <a:gd name="connsiteY31" fmla="*/ 579551 h 613036"/>
                  <a:gd name="connsiteX32" fmla="*/ 396669 w 443033"/>
                  <a:gd name="connsiteY32" fmla="*/ 530611 h 613036"/>
                  <a:gd name="connsiteX33" fmla="*/ 388942 w 443033"/>
                  <a:gd name="connsiteY33" fmla="*/ 502277 h 613036"/>
                  <a:gd name="connsiteX34" fmla="*/ 373487 w 443033"/>
                  <a:gd name="connsiteY34" fmla="*/ 468792 h 613036"/>
                  <a:gd name="connsiteX35" fmla="*/ 350305 w 443033"/>
                  <a:gd name="connsiteY35" fmla="*/ 437883 h 613036"/>
                  <a:gd name="connsiteX36" fmla="*/ 324547 w 443033"/>
                  <a:gd name="connsiteY36" fmla="*/ 417277 h 613036"/>
                  <a:gd name="connsiteX37" fmla="*/ 252425 w 443033"/>
                  <a:gd name="connsiteY37" fmla="*/ 388943 h 613036"/>
                  <a:gd name="connsiteX38" fmla="*/ 208637 w 443033"/>
                  <a:gd name="connsiteY38" fmla="*/ 383792 h 613036"/>
                  <a:gd name="connsiteX39" fmla="*/ 193183 w 443033"/>
                  <a:gd name="connsiteY39" fmla="*/ 378640 h 613036"/>
                  <a:gd name="connsiteX40" fmla="*/ 139091 w 443033"/>
                  <a:gd name="connsiteY40" fmla="*/ 376064 h 613036"/>
                  <a:gd name="connsiteX41" fmla="*/ 105606 w 443033"/>
                  <a:gd name="connsiteY41" fmla="*/ 394095 h 613036"/>
                  <a:gd name="connsiteX42" fmla="*/ 85000 w 443033"/>
                  <a:gd name="connsiteY42" fmla="*/ 406974 h 613036"/>
                  <a:gd name="connsiteX43" fmla="*/ 56667 w 443033"/>
                  <a:gd name="connsiteY43" fmla="*/ 427580 h 613036"/>
                  <a:gd name="connsiteX44" fmla="*/ 33485 w 443033"/>
                  <a:gd name="connsiteY44" fmla="*/ 435307 h 613036"/>
                  <a:gd name="connsiteX45" fmla="*/ 0 w 443033"/>
                  <a:gd name="connsiteY45" fmla="*/ 473944 h 613036"/>
                  <a:gd name="connsiteX0" fmla="*/ 0 w 443033"/>
                  <a:gd name="connsiteY0" fmla="*/ 474056 h 613148"/>
                  <a:gd name="connsiteX1" fmla="*/ 25757 w 443033"/>
                  <a:gd name="connsiteY1" fmla="*/ 378752 h 613148"/>
                  <a:gd name="connsiteX2" fmla="*/ 54091 w 443033"/>
                  <a:gd name="connsiteY2" fmla="*/ 249963 h 613148"/>
                  <a:gd name="connsiteX3" fmla="*/ 69545 w 443033"/>
                  <a:gd name="connsiteY3" fmla="*/ 185569 h 613148"/>
                  <a:gd name="connsiteX4" fmla="*/ 92727 w 443033"/>
                  <a:gd name="connsiteY4" fmla="*/ 128902 h 613148"/>
                  <a:gd name="connsiteX5" fmla="*/ 103031 w 443033"/>
                  <a:gd name="connsiteY5" fmla="*/ 113447 h 613148"/>
                  <a:gd name="connsiteX6" fmla="*/ 115909 w 443033"/>
                  <a:gd name="connsiteY6" fmla="*/ 82538 h 613148"/>
                  <a:gd name="connsiteX7" fmla="*/ 131364 w 443033"/>
                  <a:gd name="connsiteY7" fmla="*/ 59356 h 613148"/>
                  <a:gd name="connsiteX8" fmla="*/ 146819 w 443033"/>
                  <a:gd name="connsiteY8" fmla="*/ 46477 h 613148"/>
                  <a:gd name="connsiteX9" fmla="*/ 159698 w 443033"/>
                  <a:gd name="connsiteY9" fmla="*/ 36174 h 613148"/>
                  <a:gd name="connsiteX10" fmla="*/ 172576 w 443033"/>
                  <a:gd name="connsiteY10" fmla="*/ 31023 h 613148"/>
                  <a:gd name="connsiteX11" fmla="*/ 198334 w 443033"/>
                  <a:gd name="connsiteY11" fmla="*/ 20720 h 613148"/>
                  <a:gd name="connsiteX12" fmla="*/ 236971 w 443033"/>
                  <a:gd name="connsiteY12" fmla="*/ 10416 h 613148"/>
                  <a:gd name="connsiteX13" fmla="*/ 236970 w 443033"/>
                  <a:gd name="connsiteY13" fmla="*/ 5265 h 613148"/>
                  <a:gd name="connsiteX14" fmla="*/ 260152 w 443033"/>
                  <a:gd name="connsiteY14" fmla="*/ 112 h 613148"/>
                  <a:gd name="connsiteX15" fmla="*/ 301365 w 443033"/>
                  <a:gd name="connsiteY15" fmla="*/ 10416 h 613148"/>
                  <a:gd name="connsiteX16" fmla="*/ 298789 w 443033"/>
                  <a:gd name="connsiteY16" fmla="*/ 2689 h 613148"/>
                  <a:gd name="connsiteX17" fmla="*/ 334850 w 443033"/>
                  <a:gd name="connsiteY17" fmla="*/ 12992 h 613148"/>
                  <a:gd name="connsiteX18" fmla="*/ 355456 w 443033"/>
                  <a:gd name="connsiteY18" fmla="*/ 36174 h 613148"/>
                  <a:gd name="connsiteX19" fmla="*/ 368335 w 443033"/>
                  <a:gd name="connsiteY19" fmla="*/ 54205 h 613148"/>
                  <a:gd name="connsiteX20" fmla="*/ 383790 w 443033"/>
                  <a:gd name="connsiteY20" fmla="*/ 74811 h 613148"/>
                  <a:gd name="connsiteX21" fmla="*/ 388942 w 443033"/>
                  <a:gd name="connsiteY21" fmla="*/ 100569 h 613148"/>
                  <a:gd name="connsiteX22" fmla="*/ 391517 w 443033"/>
                  <a:gd name="connsiteY22" fmla="*/ 121175 h 613148"/>
                  <a:gd name="connsiteX23" fmla="*/ 401820 w 443033"/>
                  <a:gd name="connsiteY23" fmla="*/ 146933 h 613148"/>
                  <a:gd name="connsiteX24" fmla="*/ 406972 w 443033"/>
                  <a:gd name="connsiteY24" fmla="*/ 190721 h 613148"/>
                  <a:gd name="connsiteX25" fmla="*/ 409548 w 443033"/>
                  <a:gd name="connsiteY25" fmla="*/ 216477 h 613148"/>
                  <a:gd name="connsiteX26" fmla="*/ 414700 w 443033"/>
                  <a:gd name="connsiteY26" fmla="*/ 275721 h 613148"/>
                  <a:gd name="connsiteX27" fmla="*/ 427578 w 443033"/>
                  <a:gd name="connsiteY27" fmla="*/ 417389 h 613148"/>
                  <a:gd name="connsiteX28" fmla="*/ 430154 w 443033"/>
                  <a:gd name="connsiteY28" fmla="*/ 471481 h 613148"/>
                  <a:gd name="connsiteX29" fmla="*/ 425002 w 443033"/>
                  <a:gd name="connsiteY29" fmla="*/ 461177 h 613148"/>
                  <a:gd name="connsiteX30" fmla="*/ 443033 w 443033"/>
                  <a:gd name="connsiteY30" fmla="*/ 613148 h 613148"/>
                  <a:gd name="connsiteX31" fmla="*/ 422427 w 443033"/>
                  <a:gd name="connsiteY31" fmla="*/ 579663 h 613148"/>
                  <a:gd name="connsiteX32" fmla="*/ 396669 w 443033"/>
                  <a:gd name="connsiteY32" fmla="*/ 530723 h 613148"/>
                  <a:gd name="connsiteX33" fmla="*/ 388942 w 443033"/>
                  <a:gd name="connsiteY33" fmla="*/ 502389 h 613148"/>
                  <a:gd name="connsiteX34" fmla="*/ 373487 w 443033"/>
                  <a:gd name="connsiteY34" fmla="*/ 468904 h 613148"/>
                  <a:gd name="connsiteX35" fmla="*/ 350305 w 443033"/>
                  <a:gd name="connsiteY35" fmla="*/ 437995 h 613148"/>
                  <a:gd name="connsiteX36" fmla="*/ 324547 w 443033"/>
                  <a:gd name="connsiteY36" fmla="*/ 417389 h 613148"/>
                  <a:gd name="connsiteX37" fmla="*/ 252425 w 443033"/>
                  <a:gd name="connsiteY37" fmla="*/ 389055 h 613148"/>
                  <a:gd name="connsiteX38" fmla="*/ 208637 w 443033"/>
                  <a:gd name="connsiteY38" fmla="*/ 383904 h 613148"/>
                  <a:gd name="connsiteX39" fmla="*/ 193183 w 443033"/>
                  <a:gd name="connsiteY39" fmla="*/ 378752 h 613148"/>
                  <a:gd name="connsiteX40" fmla="*/ 139091 w 443033"/>
                  <a:gd name="connsiteY40" fmla="*/ 376176 h 613148"/>
                  <a:gd name="connsiteX41" fmla="*/ 105606 w 443033"/>
                  <a:gd name="connsiteY41" fmla="*/ 394207 h 613148"/>
                  <a:gd name="connsiteX42" fmla="*/ 85000 w 443033"/>
                  <a:gd name="connsiteY42" fmla="*/ 407086 h 613148"/>
                  <a:gd name="connsiteX43" fmla="*/ 56667 w 443033"/>
                  <a:gd name="connsiteY43" fmla="*/ 427692 h 613148"/>
                  <a:gd name="connsiteX44" fmla="*/ 33485 w 443033"/>
                  <a:gd name="connsiteY44" fmla="*/ 435419 h 613148"/>
                  <a:gd name="connsiteX45" fmla="*/ 0 w 443033"/>
                  <a:gd name="connsiteY45" fmla="*/ 474056 h 613148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36971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5231 h 614323"/>
                  <a:gd name="connsiteX1" fmla="*/ 25757 w 443033"/>
                  <a:gd name="connsiteY1" fmla="*/ 379927 h 614323"/>
                  <a:gd name="connsiteX2" fmla="*/ 54091 w 443033"/>
                  <a:gd name="connsiteY2" fmla="*/ 251138 h 614323"/>
                  <a:gd name="connsiteX3" fmla="*/ 69545 w 443033"/>
                  <a:gd name="connsiteY3" fmla="*/ 186744 h 614323"/>
                  <a:gd name="connsiteX4" fmla="*/ 92727 w 443033"/>
                  <a:gd name="connsiteY4" fmla="*/ 130077 h 614323"/>
                  <a:gd name="connsiteX5" fmla="*/ 103031 w 443033"/>
                  <a:gd name="connsiteY5" fmla="*/ 114622 h 614323"/>
                  <a:gd name="connsiteX6" fmla="*/ 115909 w 443033"/>
                  <a:gd name="connsiteY6" fmla="*/ 83713 h 614323"/>
                  <a:gd name="connsiteX7" fmla="*/ 131364 w 443033"/>
                  <a:gd name="connsiteY7" fmla="*/ 60531 h 614323"/>
                  <a:gd name="connsiteX8" fmla="*/ 146819 w 443033"/>
                  <a:gd name="connsiteY8" fmla="*/ 47652 h 614323"/>
                  <a:gd name="connsiteX9" fmla="*/ 159698 w 443033"/>
                  <a:gd name="connsiteY9" fmla="*/ 37349 h 614323"/>
                  <a:gd name="connsiteX10" fmla="*/ 172576 w 443033"/>
                  <a:gd name="connsiteY10" fmla="*/ 32198 h 614323"/>
                  <a:gd name="connsiteX11" fmla="*/ 198334 w 443033"/>
                  <a:gd name="connsiteY11" fmla="*/ 21895 h 614323"/>
                  <a:gd name="connsiteX12" fmla="*/ 200910 w 443033"/>
                  <a:gd name="connsiteY12" fmla="*/ 11591 h 614323"/>
                  <a:gd name="connsiteX13" fmla="*/ 226667 w 443033"/>
                  <a:gd name="connsiteY13" fmla="*/ 1288 h 614323"/>
                  <a:gd name="connsiteX14" fmla="*/ 260152 w 443033"/>
                  <a:gd name="connsiteY14" fmla="*/ 1287 h 614323"/>
                  <a:gd name="connsiteX15" fmla="*/ 301365 w 443033"/>
                  <a:gd name="connsiteY15" fmla="*/ 11591 h 614323"/>
                  <a:gd name="connsiteX16" fmla="*/ 298789 w 443033"/>
                  <a:gd name="connsiteY16" fmla="*/ 3864 h 614323"/>
                  <a:gd name="connsiteX17" fmla="*/ 334850 w 443033"/>
                  <a:gd name="connsiteY17" fmla="*/ 14167 h 614323"/>
                  <a:gd name="connsiteX18" fmla="*/ 355456 w 443033"/>
                  <a:gd name="connsiteY18" fmla="*/ 37349 h 614323"/>
                  <a:gd name="connsiteX19" fmla="*/ 368335 w 443033"/>
                  <a:gd name="connsiteY19" fmla="*/ 55380 h 614323"/>
                  <a:gd name="connsiteX20" fmla="*/ 383790 w 443033"/>
                  <a:gd name="connsiteY20" fmla="*/ 75986 h 614323"/>
                  <a:gd name="connsiteX21" fmla="*/ 388942 w 443033"/>
                  <a:gd name="connsiteY21" fmla="*/ 101744 h 614323"/>
                  <a:gd name="connsiteX22" fmla="*/ 391517 w 443033"/>
                  <a:gd name="connsiteY22" fmla="*/ 122350 h 614323"/>
                  <a:gd name="connsiteX23" fmla="*/ 401820 w 443033"/>
                  <a:gd name="connsiteY23" fmla="*/ 148108 h 614323"/>
                  <a:gd name="connsiteX24" fmla="*/ 406972 w 443033"/>
                  <a:gd name="connsiteY24" fmla="*/ 191896 h 614323"/>
                  <a:gd name="connsiteX25" fmla="*/ 409548 w 443033"/>
                  <a:gd name="connsiteY25" fmla="*/ 217652 h 614323"/>
                  <a:gd name="connsiteX26" fmla="*/ 414700 w 443033"/>
                  <a:gd name="connsiteY26" fmla="*/ 276896 h 614323"/>
                  <a:gd name="connsiteX27" fmla="*/ 427578 w 443033"/>
                  <a:gd name="connsiteY27" fmla="*/ 418564 h 614323"/>
                  <a:gd name="connsiteX28" fmla="*/ 430154 w 443033"/>
                  <a:gd name="connsiteY28" fmla="*/ 472656 h 614323"/>
                  <a:gd name="connsiteX29" fmla="*/ 425002 w 443033"/>
                  <a:gd name="connsiteY29" fmla="*/ 462352 h 614323"/>
                  <a:gd name="connsiteX30" fmla="*/ 443033 w 443033"/>
                  <a:gd name="connsiteY30" fmla="*/ 614323 h 614323"/>
                  <a:gd name="connsiteX31" fmla="*/ 422427 w 443033"/>
                  <a:gd name="connsiteY31" fmla="*/ 580838 h 614323"/>
                  <a:gd name="connsiteX32" fmla="*/ 396669 w 443033"/>
                  <a:gd name="connsiteY32" fmla="*/ 531898 h 614323"/>
                  <a:gd name="connsiteX33" fmla="*/ 388942 w 443033"/>
                  <a:gd name="connsiteY33" fmla="*/ 503564 h 614323"/>
                  <a:gd name="connsiteX34" fmla="*/ 373487 w 443033"/>
                  <a:gd name="connsiteY34" fmla="*/ 470079 h 614323"/>
                  <a:gd name="connsiteX35" fmla="*/ 350305 w 443033"/>
                  <a:gd name="connsiteY35" fmla="*/ 439170 h 614323"/>
                  <a:gd name="connsiteX36" fmla="*/ 324547 w 443033"/>
                  <a:gd name="connsiteY36" fmla="*/ 418564 h 614323"/>
                  <a:gd name="connsiteX37" fmla="*/ 252425 w 443033"/>
                  <a:gd name="connsiteY37" fmla="*/ 390230 h 614323"/>
                  <a:gd name="connsiteX38" fmla="*/ 208637 w 443033"/>
                  <a:gd name="connsiteY38" fmla="*/ 385079 h 614323"/>
                  <a:gd name="connsiteX39" fmla="*/ 193183 w 443033"/>
                  <a:gd name="connsiteY39" fmla="*/ 379927 h 614323"/>
                  <a:gd name="connsiteX40" fmla="*/ 139091 w 443033"/>
                  <a:gd name="connsiteY40" fmla="*/ 377351 h 614323"/>
                  <a:gd name="connsiteX41" fmla="*/ 105606 w 443033"/>
                  <a:gd name="connsiteY41" fmla="*/ 395382 h 614323"/>
                  <a:gd name="connsiteX42" fmla="*/ 85000 w 443033"/>
                  <a:gd name="connsiteY42" fmla="*/ 408261 h 614323"/>
                  <a:gd name="connsiteX43" fmla="*/ 56667 w 443033"/>
                  <a:gd name="connsiteY43" fmla="*/ 428867 h 614323"/>
                  <a:gd name="connsiteX44" fmla="*/ 33485 w 443033"/>
                  <a:gd name="connsiteY44" fmla="*/ 436594 h 614323"/>
                  <a:gd name="connsiteX45" fmla="*/ 0 w 443033"/>
                  <a:gd name="connsiteY45" fmla="*/ 475231 h 614323"/>
                  <a:gd name="connsiteX0" fmla="*/ 0 w 443033"/>
                  <a:gd name="connsiteY0" fmla="*/ 474337 h 613429"/>
                  <a:gd name="connsiteX1" fmla="*/ 25757 w 443033"/>
                  <a:gd name="connsiteY1" fmla="*/ 379033 h 613429"/>
                  <a:gd name="connsiteX2" fmla="*/ 54091 w 443033"/>
                  <a:gd name="connsiteY2" fmla="*/ 250244 h 613429"/>
                  <a:gd name="connsiteX3" fmla="*/ 69545 w 443033"/>
                  <a:gd name="connsiteY3" fmla="*/ 185850 h 613429"/>
                  <a:gd name="connsiteX4" fmla="*/ 92727 w 443033"/>
                  <a:gd name="connsiteY4" fmla="*/ 129183 h 613429"/>
                  <a:gd name="connsiteX5" fmla="*/ 103031 w 443033"/>
                  <a:gd name="connsiteY5" fmla="*/ 113728 h 613429"/>
                  <a:gd name="connsiteX6" fmla="*/ 115909 w 443033"/>
                  <a:gd name="connsiteY6" fmla="*/ 82819 h 613429"/>
                  <a:gd name="connsiteX7" fmla="*/ 131364 w 443033"/>
                  <a:gd name="connsiteY7" fmla="*/ 59637 h 613429"/>
                  <a:gd name="connsiteX8" fmla="*/ 146819 w 443033"/>
                  <a:gd name="connsiteY8" fmla="*/ 46758 h 613429"/>
                  <a:gd name="connsiteX9" fmla="*/ 159698 w 443033"/>
                  <a:gd name="connsiteY9" fmla="*/ 36455 h 613429"/>
                  <a:gd name="connsiteX10" fmla="*/ 172576 w 443033"/>
                  <a:gd name="connsiteY10" fmla="*/ 31304 h 613429"/>
                  <a:gd name="connsiteX11" fmla="*/ 198334 w 443033"/>
                  <a:gd name="connsiteY11" fmla="*/ 21001 h 613429"/>
                  <a:gd name="connsiteX12" fmla="*/ 200910 w 443033"/>
                  <a:gd name="connsiteY12" fmla="*/ 10697 h 613429"/>
                  <a:gd name="connsiteX13" fmla="*/ 231819 w 443033"/>
                  <a:gd name="connsiteY13" fmla="*/ 2969 h 613429"/>
                  <a:gd name="connsiteX14" fmla="*/ 260152 w 443033"/>
                  <a:gd name="connsiteY14" fmla="*/ 393 h 613429"/>
                  <a:gd name="connsiteX15" fmla="*/ 301365 w 443033"/>
                  <a:gd name="connsiteY15" fmla="*/ 10697 h 613429"/>
                  <a:gd name="connsiteX16" fmla="*/ 298789 w 443033"/>
                  <a:gd name="connsiteY16" fmla="*/ 2970 h 613429"/>
                  <a:gd name="connsiteX17" fmla="*/ 334850 w 443033"/>
                  <a:gd name="connsiteY17" fmla="*/ 13273 h 613429"/>
                  <a:gd name="connsiteX18" fmla="*/ 355456 w 443033"/>
                  <a:gd name="connsiteY18" fmla="*/ 36455 h 613429"/>
                  <a:gd name="connsiteX19" fmla="*/ 368335 w 443033"/>
                  <a:gd name="connsiteY19" fmla="*/ 54486 h 613429"/>
                  <a:gd name="connsiteX20" fmla="*/ 383790 w 443033"/>
                  <a:gd name="connsiteY20" fmla="*/ 75092 h 613429"/>
                  <a:gd name="connsiteX21" fmla="*/ 388942 w 443033"/>
                  <a:gd name="connsiteY21" fmla="*/ 100850 h 613429"/>
                  <a:gd name="connsiteX22" fmla="*/ 391517 w 443033"/>
                  <a:gd name="connsiteY22" fmla="*/ 121456 h 613429"/>
                  <a:gd name="connsiteX23" fmla="*/ 401820 w 443033"/>
                  <a:gd name="connsiteY23" fmla="*/ 147214 h 613429"/>
                  <a:gd name="connsiteX24" fmla="*/ 406972 w 443033"/>
                  <a:gd name="connsiteY24" fmla="*/ 191002 h 613429"/>
                  <a:gd name="connsiteX25" fmla="*/ 409548 w 443033"/>
                  <a:gd name="connsiteY25" fmla="*/ 216758 h 613429"/>
                  <a:gd name="connsiteX26" fmla="*/ 414700 w 443033"/>
                  <a:gd name="connsiteY26" fmla="*/ 276002 h 613429"/>
                  <a:gd name="connsiteX27" fmla="*/ 427578 w 443033"/>
                  <a:gd name="connsiteY27" fmla="*/ 417670 h 613429"/>
                  <a:gd name="connsiteX28" fmla="*/ 430154 w 443033"/>
                  <a:gd name="connsiteY28" fmla="*/ 471762 h 613429"/>
                  <a:gd name="connsiteX29" fmla="*/ 425002 w 443033"/>
                  <a:gd name="connsiteY29" fmla="*/ 461458 h 613429"/>
                  <a:gd name="connsiteX30" fmla="*/ 443033 w 443033"/>
                  <a:gd name="connsiteY30" fmla="*/ 613429 h 613429"/>
                  <a:gd name="connsiteX31" fmla="*/ 422427 w 443033"/>
                  <a:gd name="connsiteY31" fmla="*/ 579944 h 613429"/>
                  <a:gd name="connsiteX32" fmla="*/ 396669 w 443033"/>
                  <a:gd name="connsiteY32" fmla="*/ 531004 h 613429"/>
                  <a:gd name="connsiteX33" fmla="*/ 388942 w 443033"/>
                  <a:gd name="connsiteY33" fmla="*/ 502670 h 613429"/>
                  <a:gd name="connsiteX34" fmla="*/ 373487 w 443033"/>
                  <a:gd name="connsiteY34" fmla="*/ 469185 h 613429"/>
                  <a:gd name="connsiteX35" fmla="*/ 350305 w 443033"/>
                  <a:gd name="connsiteY35" fmla="*/ 438276 h 613429"/>
                  <a:gd name="connsiteX36" fmla="*/ 324547 w 443033"/>
                  <a:gd name="connsiteY36" fmla="*/ 417670 h 613429"/>
                  <a:gd name="connsiteX37" fmla="*/ 252425 w 443033"/>
                  <a:gd name="connsiteY37" fmla="*/ 389336 h 613429"/>
                  <a:gd name="connsiteX38" fmla="*/ 208637 w 443033"/>
                  <a:gd name="connsiteY38" fmla="*/ 384185 h 613429"/>
                  <a:gd name="connsiteX39" fmla="*/ 193183 w 443033"/>
                  <a:gd name="connsiteY39" fmla="*/ 379033 h 613429"/>
                  <a:gd name="connsiteX40" fmla="*/ 139091 w 443033"/>
                  <a:gd name="connsiteY40" fmla="*/ 376457 h 613429"/>
                  <a:gd name="connsiteX41" fmla="*/ 105606 w 443033"/>
                  <a:gd name="connsiteY41" fmla="*/ 394488 h 613429"/>
                  <a:gd name="connsiteX42" fmla="*/ 85000 w 443033"/>
                  <a:gd name="connsiteY42" fmla="*/ 407367 h 613429"/>
                  <a:gd name="connsiteX43" fmla="*/ 56667 w 443033"/>
                  <a:gd name="connsiteY43" fmla="*/ 427973 h 613429"/>
                  <a:gd name="connsiteX44" fmla="*/ 33485 w 443033"/>
                  <a:gd name="connsiteY44" fmla="*/ 435700 h 613429"/>
                  <a:gd name="connsiteX45" fmla="*/ 0 w 443033"/>
                  <a:gd name="connsiteY45" fmla="*/ 474337 h 613429"/>
                  <a:gd name="connsiteX0" fmla="*/ 0 w 443033"/>
                  <a:gd name="connsiteY0" fmla="*/ 476518 h 615610"/>
                  <a:gd name="connsiteX1" fmla="*/ 25757 w 443033"/>
                  <a:gd name="connsiteY1" fmla="*/ 381214 h 615610"/>
                  <a:gd name="connsiteX2" fmla="*/ 54091 w 443033"/>
                  <a:gd name="connsiteY2" fmla="*/ 252425 h 615610"/>
                  <a:gd name="connsiteX3" fmla="*/ 69545 w 443033"/>
                  <a:gd name="connsiteY3" fmla="*/ 188031 h 615610"/>
                  <a:gd name="connsiteX4" fmla="*/ 92727 w 443033"/>
                  <a:gd name="connsiteY4" fmla="*/ 131364 h 615610"/>
                  <a:gd name="connsiteX5" fmla="*/ 103031 w 443033"/>
                  <a:gd name="connsiteY5" fmla="*/ 115909 h 615610"/>
                  <a:gd name="connsiteX6" fmla="*/ 115909 w 443033"/>
                  <a:gd name="connsiteY6" fmla="*/ 85000 h 615610"/>
                  <a:gd name="connsiteX7" fmla="*/ 131364 w 443033"/>
                  <a:gd name="connsiteY7" fmla="*/ 61818 h 615610"/>
                  <a:gd name="connsiteX8" fmla="*/ 146819 w 443033"/>
                  <a:gd name="connsiteY8" fmla="*/ 48939 h 615610"/>
                  <a:gd name="connsiteX9" fmla="*/ 159698 w 443033"/>
                  <a:gd name="connsiteY9" fmla="*/ 38636 h 615610"/>
                  <a:gd name="connsiteX10" fmla="*/ 172576 w 443033"/>
                  <a:gd name="connsiteY10" fmla="*/ 33485 h 615610"/>
                  <a:gd name="connsiteX11" fmla="*/ 198334 w 443033"/>
                  <a:gd name="connsiteY11" fmla="*/ 23182 h 615610"/>
                  <a:gd name="connsiteX12" fmla="*/ 200910 w 443033"/>
                  <a:gd name="connsiteY12" fmla="*/ 12878 h 615610"/>
                  <a:gd name="connsiteX13" fmla="*/ 231819 w 443033"/>
                  <a:gd name="connsiteY13" fmla="*/ 5150 h 615610"/>
                  <a:gd name="connsiteX14" fmla="*/ 260152 w 443033"/>
                  <a:gd name="connsiteY14" fmla="*/ 2574 h 615610"/>
                  <a:gd name="connsiteX15" fmla="*/ 301365 w 443033"/>
                  <a:gd name="connsiteY15" fmla="*/ 12878 h 615610"/>
                  <a:gd name="connsiteX16" fmla="*/ 265304 w 443033"/>
                  <a:gd name="connsiteY16" fmla="*/ 0 h 615610"/>
                  <a:gd name="connsiteX17" fmla="*/ 334850 w 443033"/>
                  <a:gd name="connsiteY17" fmla="*/ 15454 h 615610"/>
                  <a:gd name="connsiteX18" fmla="*/ 355456 w 443033"/>
                  <a:gd name="connsiteY18" fmla="*/ 38636 h 615610"/>
                  <a:gd name="connsiteX19" fmla="*/ 368335 w 443033"/>
                  <a:gd name="connsiteY19" fmla="*/ 56667 h 615610"/>
                  <a:gd name="connsiteX20" fmla="*/ 383790 w 443033"/>
                  <a:gd name="connsiteY20" fmla="*/ 77273 h 615610"/>
                  <a:gd name="connsiteX21" fmla="*/ 388942 w 443033"/>
                  <a:gd name="connsiteY21" fmla="*/ 103031 h 615610"/>
                  <a:gd name="connsiteX22" fmla="*/ 391517 w 443033"/>
                  <a:gd name="connsiteY22" fmla="*/ 123637 h 615610"/>
                  <a:gd name="connsiteX23" fmla="*/ 401820 w 443033"/>
                  <a:gd name="connsiteY23" fmla="*/ 149395 h 615610"/>
                  <a:gd name="connsiteX24" fmla="*/ 406972 w 443033"/>
                  <a:gd name="connsiteY24" fmla="*/ 193183 h 615610"/>
                  <a:gd name="connsiteX25" fmla="*/ 409548 w 443033"/>
                  <a:gd name="connsiteY25" fmla="*/ 218939 h 615610"/>
                  <a:gd name="connsiteX26" fmla="*/ 414700 w 443033"/>
                  <a:gd name="connsiteY26" fmla="*/ 278183 h 615610"/>
                  <a:gd name="connsiteX27" fmla="*/ 427578 w 443033"/>
                  <a:gd name="connsiteY27" fmla="*/ 419851 h 615610"/>
                  <a:gd name="connsiteX28" fmla="*/ 430154 w 443033"/>
                  <a:gd name="connsiteY28" fmla="*/ 473943 h 615610"/>
                  <a:gd name="connsiteX29" fmla="*/ 425002 w 443033"/>
                  <a:gd name="connsiteY29" fmla="*/ 463639 h 615610"/>
                  <a:gd name="connsiteX30" fmla="*/ 443033 w 443033"/>
                  <a:gd name="connsiteY30" fmla="*/ 615610 h 615610"/>
                  <a:gd name="connsiteX31" fmla="*/ 422427 w 443033"/>
                  <a:gd name="connsiteY31" fmla="*/ 582125 h 615610"/>
                  <a:gd name="connsiteX32" fmla="*/ 396669 w 443033"/>
                  <a:gd name="connsiteY32" fmla="*/ 533185 h 615610"/>
                  <a:gd name="connsiteX33" fmla="*/ 388942 w 443033"/>
                  <a:gd name="connsiteY33" fmla="*/ 504851 h 615610"/>
                  <a:gd name="connsiteX34" fmla="*/ 373487 w 443033"/>
                  <a:gd name="connsiteY34" fmla="*/ 471366 h 615610"/>
                  <a:gd name="connsiteX35" fmla="*/ 350305 w 443033"/>
                  <a:gd name="connsiteY35" fmla="*/ 440457 h 615610"/>
                  <a:gd name="connsiteX36" fmla="*/ 324547 w 443033"/>
                  <a:gd name="connsiteY36" fmla="*/ 419851 h 615610"/>
                  <a:gd name="connsiteX37" fmla="*/ 252425 w 443033"/>
                  <a:gd name="connsiteY37" fmla="*/ 391517 h 615610"/>
                  <a:gd name="connsiteX38" fmla="*/ 208637 w 443033"/>
                  <a:gd name="connsiteY38" fmla="*/ 386366 h 615610"/>
                  <a:gd name="connsiteX39" fmla="*/ 193183 w 443033"/>
                  <a:gd name="connsiteY39" fmla="*/ 381214 h 615610"/>
                  <a:gd name="connsiteX40" fmla="*/ 139091 w 443033"/>
                  <a:gd name="connsiteY40" fmla="*/ 378638 h 615610"/>
                  <a:gd name="connsiteX41" fmla="*/ 105606 w 443033"/>
                  <a:gd name="connsiteY41" fmla="*/ 396669 h 615610"/>
                  <a:gd name="connsiteX42" fmla="*/ 85000 w 443033"/>
                  <a:gd name="connsiteY42" fmla="*/ 409548 h 615610"/>
                  <a:gd name="connsiteX43" fmla="*/ 56667 w 443033"/>
                  <a:gd name="connsiteY43" fmla="*/ 430154 h 615610"/>
                  <a:gd name="connsiteX44" fmla="*/ 33485 w 443033"/>
                  <a:gd name="connsiteY44" fmla="*/ 437881 h 615610"/>
                  <a:gd name="connsiteX45" fmla="*/ 0 w 443033"/>
                  <a:gd name="connsiteY45" fmla="*/ 476518 h 615610"/>
                  <a:gd name="connsiteX0" fmla="*/ 0 w 443033"/>
                  <a:gd name="connsiteY0" fmla="*/ 476808 h 615900"/>
                  <a:gd name="connsiteX1" fmla="*/ 25757 w 443033"/>
                  <a:gd name="connsiteY1" fmla="*/ 381504 h 615900"/>
                  <a:gd name="connsiteX2" fmla="*/ 54091 w 443033"/>
                  <a:gd name="connsiteY2" fmla="*/ 252715 h 615900"/>
                  <a:gd name="connsiteX3" fmla="*/ 69545 w 443033"/>
                  <a:gd name="connsiteY3" fmla="*/ 188321 h 615900"/>
                  <a:gd name="connsiteX4" fmla="*/ 92727 w 443033"/>
                  <a:gd name="connsiteY4" fmla="*/ 131654 h 615900"/>
                  <a:gd name="connsiteX5" fmla="*/ 103031 w 443033"/>
                  <a:gd name="connsiteY5" fmla="*/ 116199 h 615900"/>
                  <a:gd name="connsiteX6" fmla="*/ 115909 w 443033"/>
                  <a:gd name="connsiteY6" fmla="*/ 85290 h 615900"/>
                  <a:gd name="connsiteX7" fmla="*/ 131364 w 443033"/>
                  <a:gd name="connsiteY7" fmla="*/ 62108 h 615900"/>
                  <a:gd name="connsiteX8" fmla="*/ 146819 w 443033"/>
                  <a:gd name="connsiteY8" fmla="*/ 49229 h 615900"/>
                  <a:gd name="connsiteX9" fmla="*/ 159698 w 443033"/>
                  <a:gd name="connsiteY9" fmla="*/ 38926 h 615900"/>
                  <a:gd name="connsiteX10" fmla="*/ 172576 w 443033"/>
                  <a:gd name="connsiteY10" fmla="*/ 33775 h 615900"/>
                  <a:gd name="connsiteX11" fmla="*/ 198334 w 443033"/>
                  <a:gd name="connsiteY11" fmla="*/ 23472 h 615900"/>
                  <a:gd name="connsiteX12" fmla="*/ 200910 w 443033"/>
                  <a:gd name="connsiteY12" fmla="*/ 13168 h 615900"/>
                  <a:gd name="connsiteX13" fmla="*/ 231819 w 443033"/>
                  <a:gd name="connsiteY13" fmla="*/ 5440 h 615900"/>
                  <a:gd name="connsiteX14" fmla="*/ 260152 w 443033"/>
                  <a:gd name="connsiteY14" fmla="*/ 2864 h 615900"/>
                  <a:gd name="connsiteX15" fmla="*/ 309092 w 443033"/>
                  <a:gd name="connsiteY15" fmla="*/ 5441 h 615900"/>
                  <a:gd name="connsiteX16" fmla="*/ 265304 w 443033"/>
                  <a:gd name="connsiteY16" fmla="*/ 290 h 615900"/>
                  <a:gd name="connsiteX17" fmla="*/ 334850 w 443033"/>
                  <a:gd name="connsiteY17" fmla="*/ 15744 h 615900"/>
                  <a:gd name="connsiteX18" fmla="*/ 355456 w 443033"/>
                  <a:gd name="connsiteY18" fmla="*/ 38926 h 615900"/>
                  <a:gd name="connsiteX19" fmla="*/ 368335 w 443033"/>
                  <a:gd name="connsiteY19" fmla="*/ 56957 h 615900"/>
                  <a:gd name="connsiteX20" fmla="*/ 383790 w 443033"/>
                  <a:gd name="connsiteY20" fmla="*/ 77563 h 615900"/>
                  <a:gd name="connsiteX21" fmla="*/ 388942 w 443033"/>
                  <a:gd name="connsiteY21" fmla="*/ 103321 h 615900"/>
                  <a:gd name="connsiteX22" fmla="*/ 391517 w 443033"/>
                  <a:gd name="connsiteY22" fmla="*/ 123927 h 615900"/>
                  <a:gd name="connsiteX23" fmla="*/ 401820 w 443033"/>
                  <a:gd name="connsiteY23" fmla="*/ 149685 h 615900"/>
                  <a:gd name="connsiteX24" fmla="*/ 406972 w 443033"/>
                  <a:gd name="connsiteY24" fmla="*/ 193473 h 615900"/>
                  <a:gd name="connsiteX25" fmla="*/ 409548 w 443033"/>
                  <a:gd name="connsiteY25" fmla="*/ 219229 h 615900"/>
                  <a:gd name="connsiteX26" fmla="*/ 414700 w 443033"/>
                  <a:gd name="connsiteY26" fmla="*/ 278473 h 615900"/>
                  <a:gd name="connsiteX27" fmla="*/ 427578 w 443033"/>
                  <a:gd name="connsiteY27" fmla="*/ 420141 h 615900"/>
                  <a:gd name="connsiteX28" fmla="*/ 430154 w 443033"/>
                  <a:gd name="connsiteY28" fmla="*/ 474233 h 615900"/>
                  <a:gd name="connsiteX29" fmla="*/ 425002 w 443033"/>
                  <a:gd name="connsiteY29" fmla="*/ 463929 h 615900"/>
                  <a:gd name="connsiteX30" fmla="*/ 443033 w 443033"/>
                  <a:gd name="connsiteY30" fmla="*/ 615900 h 615900"/>
                  <a:gd name="connsiteX31" fmla="*/ 422427 w 443033"/>
                  <a:gd name="connsiteY31" fmla="*/ 582415 h 615900"/>
                  <a:gd name="connsiteX32" fmla="*/ 396669 w 443033"/>
                  <a:gd name="connsiteY32" fmla="*/ 533475 h 615900"/>
                  <a:gd name="connsiteX33" fmla="*/ 388942 w 443033"/>
                  <a:gd name="connsiteY33" fmla="*/ 505141 h 615900"/>
                  <a:gd name="connsiteX34" fmla="*/ 373487 w 443033"/>
                  <a:gd name="connsiteY34" fmla="*/ 471656 h 615900"/>
                  <a:gd name="connsiteX35" fmla="*/ 350305 w 443033"/>
                  <a:gd name="connsiteY35" fmla="*/ 440747 h 615900"/>
                  <a:gd name="connsiteX36" fmla="*/ 324547 w 443033"/>
                  <a:gd name="connsiteY36" fmla="*/ 420141 h 615900"/>
                  <a:gd name="connsiteX37" fmla="*/ 252425 w 443033"/>
                  <a:gd name="connsiteY37" fmla="*/ 391807 h 615900"/>
                  <a:gd name="connsiteX38" fmla="*/ 208637 w 443033"/>
                  <a:gd name="connsiteY38" fmla="*/ 386656 h 615900"/>
                  <a:gd name="connsiteX39" fmla="*/ 193183 w 443033"/>
                  <a:gd name="connsiteY39" fmla="*/ 381504 h 615900"/>
                  <a:gd name="connsiteX40" fmla="*/ 139091 w 443033"/>
                  <a:gd name="connsiteY40" fmla="*/ 378928 h 615900"/>
                  <a:gd name="connsiteX41" fmla="*/ 105606 w 443033"/>
                  <a:gd name="connsiteY41" fmla="*/ 396959 h 615900"/>
                  <a:gd name="connsiteX42" fmla="*/ 85000 w 443033"/>
                  <a:gd name="connsiteY42" fmla="*/ 409838 h 615900"/>
                  <a:gd name="connsiteX43" fmla="*/ 56667 w 443033"/>
                  <a:gd name="connsiteY43" fmla="*/ 430444 h 615900"/>
                  <a:gd name="connsiteX44" fmla="*/ 33485 w 443033"/>
                  <a:gd name="connsiteY44" fmla="*/ 438171 h 615900"/>
                  <a:gd name="connsiteX45" fmla="*/ 0 w 443033"/>
                  <a:gd name="connsiteY45" fmla="*/ 476808 h 615900"/>
                  <a:gd name="connsiteX0" fmla="*/ 0 w 443033"/>
                  <a:gd name="connsiteY0" fmla="*/ 476650 h 615742"/>
                  <a:gd name="connsiteX1" fmla="*/ 25757 w 443033"/>
                  <a:gd name="connsiteY1" fmla="*/ 381346 h 615742"/>
                  <a:gd name="connsiteX2" fmla="*/ 54091 w 443033"/>
                  <a:gd name="connsiteY2" fmla="*/ 252557 h 615742"/>
                  <a:gd name="connsiteX3" fmla="*/ 69545 w 443033"/>
                  <a:gd name="connsiteY3" fmla="*/ 188163 h 615742"/>
                  <a:gd name="connsiteX4" fmla="*/ 92727 w 443033"/>
                  <a:gd name="connsiteY4" fmla="*/ 131496 h 615742"/>
                  <a:gd name="connsiteX5" fmla="*/ 103031 w 443033"/>
                  <a:gd name="connsiteY5" fmla="*/ 116041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4850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14700 w 443033"/>
                  <a:gd name="connsiteY26" fmla="*/ 278315 h 615742"/>
                  <a:gd name="connsiteX27" fmla="*/ 427578 w 443033"/>
                  <a:gd name="connsiteY27" fmla="*/ 419983 h 615742"/>
                  <a:gd name="connsiteX28" fmla="*/ 430154 w 443033"/>
                  <a:gd name="connsiteY28" fmla="*/ 474075 h 615742"/>
                  <a:gd name="connsiteX29" fmla="*/ 425002 w 443033"/>
                  <a:gd name="connsiteY29" fmla="*/ 463771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8942 w 443033"/>
                  <a:gd name="connsiteY33" fmla="*/ 504983 h 615742"/>
                  <a:gd name="connsiteX34" fmla="*/ 373487 w 443033"/>
                  <a:gd name="connsiteY34" fmla="*/ 471498 h 615742"/>
                  <a:gd name="connsiteX35" fmla="*/ 350305 w 443033"/>
                  <a:gd name="connsiteY35" fmla="*/ 440589 h 615742"/>
                  <a:gd name="connsiteX36" fmla="*/ 324547 w 443033"/>
                  <a:gd name="connsiteY36" fmla="*/ 419983 h 615742"/>
                  <a:gd name="connsiteX37" fmla="*/ 252425 w 443033"/>
                  <a:gd name="connsiteY37" fmla="*/ 391649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9091 w 443033"/>
                  <a:gd name="connsiteY40" fmla="*/ 378770 h 615742"/>
                  <a:gd name="connsiteX41" fmla="*/ 105606 w 443033"/>
                  <a:gd name="connsiteY41" fmla="*/ 396801 h 615742"/>
                  <a:gd name="connsiteX42" fmla="*/ 85000 w 443033"/>
                  <a:gd name="connsiteY42" fmla="*/ 409680 h 615742"/>
                  <a:gd name="connsiteX43" fmla="*/ 56667 w 443033"/>
                  <a:gd name="connsiteY43" fmla="*/ 430286 h 615742"/>
                  <a:gd name="connsiteX44" fmla="*/ 33485 w 443033"/>
                  <a:gd name="connsiteY44" fmla="*/ 438013 h 615742"/>
                  <a:gd name="connsiteX45" fmla="*/ 0 w 443033"/>
                  <a:gd name="connsiteY45" fmla="*/ 476650 h 615742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3031 w 443033"/>
                  <a:gd name="connsiteY5" fmla="*/ 116585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69545 w 443033"/>
                  <a:gd name="connsiteY3" fmla="*/ 188707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54091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25757 w 443033"/>
                  <a:gd name="connsiteY1" fmla="*/ 381890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33485 w 443033"/>
                  <a:gd name="connsiteY44" fmla="*/ 438557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6667 w 443033"/>
                  <a:gd name="connsiteY43" fmla="*/ 430830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3182 w 443033"/>
                  <a:gd name="connsiteY44" fmla="*/ 446284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51516 w 443033"/>
                  <a:gd name="connsiteY43" fmla="*/ 417951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5000 w 443033"/>
                  <a:gd name="connsiteY42" fmla="*/ 410224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9091 w 443033"/>
                  <a:gd name="connsiteY40" fmla="*/ 379314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2193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24547 w 443033"/>
                  <a:gd name="connsiteY36" fmla="*/ 420527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50305 w 443033"/>
                  <a:gd name="connsiteY35" fmla="*/ 44113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73487 w 443033"/>
                  <a:gd name="connsiteY34" fmla="*/ 472042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8942 w 443033"/>
                  <a:gd name="connsiteY33" fmla="*/ 505527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5002 w 443033"/>
                  <a:gd name="connsiteY29" fmla="*/ 464315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22426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7578 w 443033"/>
                  <a:gd name="connsiteY27" fmla="*/ 420527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14700 w 443033"/>
                  <a:gd name="connsiteY26" fmla="*/ 278859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22427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4618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7194 h 616286"/>
                  <a:gd name="connsiteX1" fmla="*/ 30909 w 443033"/>
                  <a:gd name="connsiteY1" fmla="*/ 379314 h 616286"/>
                  <a:gd name="connsiteX2" fmla="*/ 61818 w 443033"/>
                  <a:gd name="connsiteY2" fmla="*/ 253101 h 616286"/>
                  <a:gd name="connsiteX3" fmla="*/ 77273 w 443033"/>
                  <a:gd name="connsiteY3" fmla="*/ 186131 h 616286"/>
                  <a:gd name="connsiteX4" fmla="*/ 92727 w 443033"/>
                  <a:gd name="connsiteY4" fmla="*/ 132040 h 616286"/>
                  <a:gd name="connsiteX5" fmla="*/ 100455 w 443033"/>
                  <a:gd name="connsiteY5" fmla="*/ 114009 h 616286"/>
                  <a:gd name="connsiteX6" fmla="*/ 115909 w 443033"/>
                  <a:gd name="connsiteY6" fmla="*/ 85676 h 616286"/>
                  <a:gd name="connsiteX7" fmla="*/ 131364 w 443033"/>
                  <a:gd name="connsiteY7" fmla="*/ 62494 h 616286"/>
                  <a:gd name="connsiteX8" fmla="*/ 146819 w 443033"/>
                  <a:gd name="connsiteY8" fmla="*/ 49615 h 616286"/>
                  <a:gd name="connsiteX9" fmla="*/ 159698 w 443033"/>
                  <a:gd name="connsiteY9" fmla="*/ 39312 h 616286"/>
                  <a:gd name="connsiteX10" fmla="*/ 172576 w 443033"/>
                  <a:gd name="connsiteY10" fmla="*/ 34161 h 616286"/>
                  <a:gd name="connsiteX11" fmla="*/ 198334 w 443033"/>
                  <a:gd name="connsiteY11" fmla="*/ 23858 h 616286"/>
                  <a:gd name="connsiteX12" fmla="*/ 200910 w 443033"/>
                  <a:gd name="connsiteY12" fmla="*/ 13554 h 616286"/>
                  <a:gd name="connsiteX13" fmla="*/ 231819 w 443033"/>
                  <a:gd name="connsiteY13" fmla="*/ 5826 h 616286"/>
                  <a:gd name="connsiteX14" fmla="*/ 260152 w 443033"/>
                  <a:gd name="connsiteY14" fmla="*/ 3250 h 616286"/>
                  <a:gd name="connsiteX15" fmla="*/ 303940 w 443033"/>
                  <a:gd name="connsiteY15" fmla="*/ 8403 h 616286"/>
                  <a:gd name="connsiteX16" fmla="*/ 265304 w 443033"/>
                  <a:gd name="connsiteY16" fmla="*/ 676 h 616286"/>
                  <a:gd name="connsiteX17" fmla="*/ 329699 w 443033"/>
                  <a:gd name="connsiteY17" fmla="*/ 29009 h 616286"/>
                  <a:gd name="connsiteX18" fmla="*/ 355456 w 443033"/>
                  <a:gd name="connsiteY18" fmla="*/ 39312 h 616286"/>
                  <a:gd name="connsiteX19" fmla="*/ 368335 w 443033"/>
                  <a:gd name="connsiteY19" fmla="*/ 57343 h 616286"/>
                  <a:gd name="connsiteX20" fmla="*/ 383790 w 443033"/>
                  <a:gd name="connsiteY20" fmla="*/ 77949 h 616286"/>
                  <a:gd name="connsiteX21" fmla="*/ 388942 w 443033"/>
                  <a:gd name="connsiteY21" fmla="*/ 103707 h 616286"/>
                  <a:gd name="connsiteX22" fmla="*/ 391517 w 443033"/>
                  <a:gd name="connsiteY22" fmla="*/ 124313 h 616286"/>
                  <a:gd name="connsiteX23" fmla="*/ 401820 w 443033"/>
                  <a:gd name="connsiteY23" fmla="*/ 150071 h 616286"/>
                  <a:gd name="connsiteX24" fmla="*/ 406972 w 443033"/>
                  <a:gd name="connsiteY24" fmla="*/ 193859 h 616286"/>
                  <a:gd name="connsiteX25" fmla="*/ 409548 w 443033"/>
                  <a:gd name="connsiteY25" fmla="*/ 219615 h 616286"/>
                  <a:gd name="connsiteX26" fmla="*/ 422427 w 443033"/>
                  <a:gd name="connsiteY26" fmla="*/ 299465 h 616286"/>
                  <a:gd name="connsiteX27" fmla="*/ 430154 w 443033"/>
                  <a:gd name="connsiteY27" fmla="*/ 415376 h 616286"/>
                  <a:gd name="connsiteX28" fmla="*/ 430154 w 443033"/>
                  <a:gd name="connsiteY28" fmla="*/ 474619 h 616286"/>
                  <a:gd name="connsiteX29" fmla="*/ 430153 w 443033"/>
                  <a:gd name="connsiteY29" fmla="*/ 479769 h 616286"/>
                  <a:gd name="connsiteX30" fmla="*/ 443033 w 443033"/>
                  <a:gd name="connsiteY30" fmla="*/ 616286 h 616286"/>
                  <a:gd name="connsiteX31" fmla="*/ 422427 w 443033"/>
                  <a:gd name="connsiteY31" fmla="*/ 582801 h 616286"/>
                  <a:gd name="connsiteX32" fmla="*/ 396669 w 443033"/>
                  <a:gd name="connsiteY32" fmla="*/ 533861 h 616286"/>
                  <a:gd name="connsiteX33" fmla="*/ 386367 w 443033"/>
                  <a:gd name="connsiteY33" fmla="*/ 508103 h 616286"/>
                  <a:gd name="connsiteX34" fmla="*/ 368336 w 443033"/>
                  <a:gd name="connsiteY34" fmla="*/ 484921 h 616286"/>
                  <a:gd name="connsiteX35" fmla="*/ 345153 w 443033"/>
                  <a:gd name="connsiteY35" fmla="*/ 459163 h 616286"/>
                  <a:gd name="connsiteX36" fmla="*/ 314244 w 443033"/>
                  <a:gd name="connsiteY36" fmla="*/ 433406 h 616286"/>
                  <a:gd name="connsiteX37" fmla="*/ 252425 w 443033"/>
                  <a:gd name="connsiteY37" fmla="*/ 399920 h 616286"/>
                  <a:gd name="connsiteX38" fmla="*/ 208637 w 443033"/>
                  <a:gd name="connsiteY38" fmla="*/ 387042 h 616286"/>
                  <a:gd name="connsiteX39" fmla="*/ 193183 w 443033"/>
                  <a:gd name="connsiteY39" fmla="*/ 381890 h 616286"/>
                  <a:gd name="connsiteX40" fmla="*/ 136515 w 443033"/>
                  <a:gd name="connsiteY40" fmla="*/ 381890 h 616286"/>
                  <a:gd name="connsiteX41" fmla="*/ 105606 w 443033"/>
                  <a:gd name="connsiteY41" fmla="*/ 397345 h 616286"/>
                  <a:gd name="connsiteX42" fmla="*/ 82424 w 443033"/>
                  <a:gd name="connsiteY42" fmla="*/ 405073 h 616286"/>
                  <a:gd name="connsiteX43" fmla="*/ 48940 w 443033"/>
                  <a:gd name="connsiteY43" fmla="*/ 425678 h 616286"/>
                  <a:gd name="connsiteX44" fmla="*/ 20606 w 443033"/>
                  <a:gd name="connsiteY44" fmla="*/ 454011 h 616286"/>
                  <a:gd name="connsiteX45" fmla="*/ 0 w 443033"/>
                  <a:gd name="connsiteY45" fmla="*/ 477194 h 616286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0910 w 443033"/>
                  <a:gd name="connsiteY12" fmla="*/ 13010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13789 w 443033"/>
                  <a:gd name="connsiteY12" fmla="*/ 10434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98334 w 443033"/>
                  <a:gd name="connsiteY11" fmla="*/ 23314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72576 w 443033"/>
                  <a:gd name="connsiteY10" fmla="*/ 33617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75152 w 443033"/>
                  <a:gd name="connsiteY11" fmla="*/ 20738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6062 w 443033"/>
                  <a:gd name="connsiteY12" fmla="*/ 2707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6650 h 615742"/>
                  <a:gd name="connsiteX1" fmla="*/ 30909 w 443033"/>
                  <a:gd name="connsiteY1" fmla="*/ 378770 h 615742"/>
                  <a:gd name="connsiteX2" fmla="*/ 61818 w 443033"/>
                  <a:gd name="connsiteY2" fmla="*/ 252557 h 615742"/>
                  <a:gd name="connsiteX3" fmla="*/ 77273 w 443033"/>
                  <a:gd name="connsiteY3" fmla="*/ 185587 h 615742"/>
                  <a:gd name="connsiteX4" fmla="*/ 92727 w 443033"/>
                  <a:gd name="connsiteY4" fmla="*/ 131496 h 615742"/>
                  <a:gd name="connsiteX5" fmla="*/ 100455 w 443033"/>
                  <a:gd name="connsiteY5" fmla="*/ 113465 h 615742"/>
                  <a:gd name="connsiteX6" fmla="*/ 115909 w 443033"/>
                  <a:gd name="connsiteY6" fmla="*/ 85132 h 615742"/>
                  <a:gd name="connsiteX7" fmla="*/ 131364 w 443033"/>
                  <a:gd name="connsiteY7" fmla="*/ 61950 h 615742"/>
                  <a:gd name="connsiteX8" fmla="*/ 146819 w 443033"/>
                  <a:gd name="connsiteY8" fmla="*/ 49071 h 615742"/>
                  <a:gd name="connsiteX9" fmla="*/ 159698 w 443033"/>
                  <a:gd name="connsiteY9" fmla="*/ 38768 h 615742"/>
                  <a:gd name="connsiteX10" fmla="*/ 164849 w 443033"/>
                  <a:gd name="connsiteY10" fmla="*/ 23314 h 615742"/>
                  <a:gd name="connsiteX11" fmla="*/ 182879 w 443033"/>
                  <a:gd name="connsiteY11" fmla="*/ 15586 h 615742"/>
                  <a:gd name="connsiteX12" fmla="*/ 208638 w 443033"/>
                  <a:gd name="connsiteY12" fmla="*/ 5282 h 615742"/>
                  <a:gd name="connsiteX13" fmla="*/ 231819 w 443033"/>
                  <a:gd name="connsiteY13" fmla="*/ 5282 h 615742"/>
                  <a:gd name="connsiteX14" fmla="*/ 260152 w 443033"/>
                  <a:gd name="connsiteY14" fmla="*/ 2706 h 615742"/>
                  <a:gd name="connsiteX15" fmla="*/ 303940 w 443033"/>
                  <a:gd name="connsiteY15" fmla="*/ 7859 h 615742"/>
                  <a:gd name="connsiteX16" fmla="*/ 265304 w 443033"/>
                  <a:gd name="connsiteY16" fmla="*/ 132 h 615742"/>
                  <a:gd name="connsiteX17" fmla="*/ 332275 w 443033"/>
                  <a:gd name="connsiteY17" fmla="*/ 15586 h 615742"/>
                  <a:gd name="connsiteX18" fmla="*/ 355456 w 443033"/>
                  <a:gd name="connsiteY18" fmla="*/ 38768 h 615742"/>
                  <a:gd name="connsiteX19" fmla="*/ 368335 w 443033"/>
                  <a:gd name="connsiteY19" fmla="*/ 56799 h 615742"/>
                  <a:gd name="connsiteX20" fmla="*/ 383790 w 443033"/>
                  <a:gd name="connsiteY20" fmla="*/ 77405 h 615742"/>
                  <a:gd name="connsiteX21" fmla="*/ 388942 w 443033"/>
                  <a:gd name="connsiteY21" fmla="*/ 103163 h 615742"/>
                  <a:gd name="connsiteX22" fmla="*/ 391517 w 443033"/>
                  <a:gd name="connsiteY22" fmla="*/ 123769 h 615742"/>
                  <a:gd name="connsiteX23" fmla="*/ 401820 w 443033"/>
                  <a:gd name="connsiteY23" fmla="*/ 149527 h 615742"/>
                  <a:gd name="connsiteX24" fmla="*/ 406972 w 443033"/>
                  <a:gd name="connsiteY24" fmla="*/ 193315 h 615742"/>
                  <a:gd name="connsiteX25" fmla="*/ 409548 w 443033"/>
                  <a:gd name="connsiteY25" fmla="*/ 219071 h 615742"/>
                  <a:gd name="connsiteX26" fmla="*/ 422427 w 443033"/>
                  <a:gd name="connsiteY26" fmla="*/ 298921 h 615742"/>
                  <a:gd name="connsiteX27" fmla="*/ 430154 w 443033"/>
                  <a:gd name="connsiteY27" fmla="*/ 414832 h 615742"/>
                  <a:gd name="connsiteX28" fmla="*/ 430154 w 443033"/>
                  <a:gd name="connsiteY28" fmla="*/ 474075 h 615742"/>
                  <a:gd name="connsiteX29" fmla="*/ 430153 w 443033"/>
                  <a:gd name="connsiteY29" fmla="*/ 479225 h 615742"/>
                  <a:gd name="connsiteX30" fmla="*/ 443033 w 443033"/>
                  <a:gd name="connsiteY30" fmla="*/ 615742 h 615742"/>
                  <a:gd name="connsiteX31" fmla="*/ 422427 w 443033"/>
                  <a:gd name="connsiteY31" fmla="*/ 582257 h 615742"/>
                  <a:gd name="connsiteX32" fmla="*/ 396669 w 443033"/>
                  <a:gd name="connsiteY32" fmla="*/ 533317 h 615742"/>
                  <a:gd name="connsiteX33" fmla="*/ 386367 w 443033"/>
                  <a:gd name="connsiteY33" fmla="*/ 507559 h 615742"/>
                  <a:gd name="connsiteX34" fmla="*/ 368336 w 443033"/>
                  <a:gd name="connsiteY34" fmla="*/ 484377 h 615742"/>
                  <a:gd name="connsiteX35" fmla="*/ 345153 w 443033"/>
                  <a:gd name="connsiteY35" fmla="*/ 458619 h 615742"/>
                  <a:gd name="connsiteX36" fmla="*/ 314244 w 443033"/>
                  <a:gd name="connsiteY36" fmla="*/ 432862 h 615742"/>
                  <a:gd name="connsiteX37" fmla="*/ 252425 w 443033"/>
                  <a:gd name="connsiteY37" fmla="*/ 399376 h 615742"/>
                  <a:gd name="connsiteX38" fmla="*/ 208637 w 443033"/>
                  <a:gd name="connsiteY38" fmla="*/ 386498 h 615742"/>
                  <a:gd name="connsiteX39" fmla="*/ 193183 w 443033"/>
                  <a:gd name="connsiteY39" fmla="*/ 381346 h 615742"/>
                  <a:gd name="connsiteX40" fmla="*/ 136515 w 443033"/>
                  <a:gd name="connsiteY40" fmla="*/ 381346 h 615742"/>
                  <a:gd name="connsiteX41" fmla="*/ 105606 w 443033"/>
                  <a:gd name="connsiteY41" fmla="*/ 396801 h 615742"/>
                  <a:gd name="connsiteX42" fmla="*/ 82424 w 443033"/>
                  <a:gd name="connsiteY42" fmla="*/ 404529 h 615742"/>
                  <a:gd name="connsiteX43" fmla="*/ 48940 w 443033"/>
                  <a:gd name="connsiteY43" fmla="*/ 425134 h 615742"/>
                  <a:gd name="connsiteX44" fmla="*/ 20606 w 443033"/>
                  <a:gd name="connsiteY44" fmla="*/ 453467 h 615742"/>
                  <a:gd name="connsiteX45" fmla="*/ 0 w 443033"/>
                  <a:gd name="connsiteY45" fmla="*/ 476650 h 615742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32275 w 443033"/>
                  <a:gd name="connsiteY17" fmla="*/ 12929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09548 w 443033"/>
                  <a:gd name="connsiteY25" fmla="*/ 216414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6972 w 443033"/>
                  <a:gd name="connsiteY24" fmla="*/ 190658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1517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88942 w 443033"/>
                  <a:gd name="connsiteY21" fmla="*/ 100506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9698 w 443033"/>
                  <a:gd name="connsiteY9" fmla="*/ 36111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64849 w 443033"/>
                  <a:gd name="connsiteY10" fmla="*/ 30960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14699 w 443033"/>
                  <a:gd name="connsiteY24" fmla="*/ 182931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22427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30154 w 443033"/>
                  <a:gd name="connsiteY27" fmla="*/ 412175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0001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54546 w 443033"/>
                  <a:gd name="connsiteY9" fmla="*/ 25808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3993 h 613085"/>
                  <a:gd name="connsiteX1" fmla="*/ 30909 w 443033"/>
                  <a:gd name="connsiteY1" fmla="*/ 376113 h 613085"/>
                  <a:gd name="connsiteX2" fmla="*/ 61818 w 443033"/>
                  <a:gd name="connsiteY2" fmla="*/ 249900 h 613085"/>
                  <a:gd name="connsiteX3" fmla="*/ 77273 w 443033"/>
                  <a:gd name="connsiteY3" fmla="*/ 182930 h 613085"/>
                  <a:gd name="connsiteX4" fmla="*/ 92727 w 443033"/>
                  <a:gd name="connsiteY4" fmla="*/ 128839 h 613085"/>
                  <a:gd name="connsiteX5" fmla="*/ 100455 w 443033"/>
                  <a:gd name="connsiteY5" fmla="*/ 110808 h 613085"/>
                  <a:gd name="connsiteX6" fmla="*/ 115909 w 443033"/>
                  <a:gd name="connsiteY6" fmla="*/ 82475 h 613085"/>
                  <a:gd name="connsiteX7" fmla="*/ 131364 w 443033"/>
                  <a:gd name="connsiteY7" fmla="*/ 59293 h 613085"/>
                  <a:gd name="connsiteX8" fmla="*/ 146819 w 443033"/>
                  <a:gd name="connsiteY8" fmla="*/ 46414 h 613085"/>
                  <a:gd name="connsiteX9" fmla="*/ 163600 w 443033"/>
                  <a:gd name="connsiteY9" fmla="*/ 28826 h 613085"/>
                  <a:gd name="connsiteX10" fmla="*/ 179054 w 443033"/>
                  <a:gd name="connsiteY10" fmla="*/ 20657 h 613085"/>
                  <a:gd name="connsiteX11" fmla="*/ 182879 w 443033"/>
                  <a:gd name="connsiteY11" fmla="*/ 12929 h 613085"/>
                  <a:gd name="connsiteX12" fmla="*/ 208638 w 443033"/>
                  <a:gd name="connsiteY12" fmla="*/ 2625 h 613085"/>
                  <a:gd name="connsiteX13" fmla="*/ 231819 w 443033"/>
                  <a:gd name="connsiteY13" fmla="*/ 2625 h 613085"/>
                  <a:gd name="connsiteX14" fmla="*/ 260152 w 443033"/>
                  <a:gd name="connsiteY14" fmla="*/ 49 h 613085"/>
                  <a:gd name="connsiteX15" fmla="*/ 303940 w 443033"/>
                  <a:gd name="connsiteY15" fmla="*/ 5202 h 613085"/>
                  <a:gd name="connsiteX16" fmla="*/ 265304 w 443033"/>
                  <a:gd name="connsiteY16" fmla="*/ 2627 h 613085"/>
                  <a:gd name="connsiteX17" fmla="*/ 329699 w 443033"/>
                  <a:gd name="connsiteY17" fmla="*/ 15504 h 613085"/>
                  <a:gd name="connsiteX18" fmla="*/ 355456 w 443033"/>
                  <a:gd name="connsiteY18" fmla="*/ 36111 h 613085"/>
                  <a:gd name="connsiteX19" fmla="*/ 368335 w 443033"/>
                  <a:gd name="connsiteY19" fmla="*/ 54142 h 613085"/>
                  <a:gd name="connsiteX20" fmla="*/ 383790 w 443033"/>
                  <a:gd name="connsiteY20" fmla="*/ 74748 h 613085"/>
                  <a:gd name="connsiteX21" fmla="*/ 394093 w 443033"/>
                  <a:gd name="connsiteY21" fmla="*/ 97930 h 613085"/>
                  <a:gd name="connsiteX22" fmla="*/ 399245 w 443033"/>
                  <a:gd name="connsiteY22" fmla="*/ 121112 h 613085"/>
                  <a:gd name="connsiteX23" fmla="*/ 401820 w 443033"/>
                  <a:gd name="connsiteY23" fmla="*/ 146870 h 613085"/>
                  <a:gd name="connsiteX24" fmla="*/ 408663 w 443033"/>
                  <a:gd name="connsiteY24" fmla="*/ 188967 h 613085"/>
                  <a:gd name="connsiteX25" fmla="*/ 412124 w 443033"/>
                  <a:gd name="connsiteY25" fmla="*/ 211262 h 613085"/>
                  <a:gd name="connsiteX26" fmla="*/ 416391 w 443033"/>
                  <a:gd name="connsiteY26" fmla="*/ 296264 h 613085"/>
                  <a:gd name="connsiteX27" fmla="*/ 424118 w 443033"/>
                  <a:gd name="connsiteY27" fmla="*/ 415193 h 613085"/>
                  <a:gd name="connsiteX28" fmla="*/ 430154 w 443033"/>
                  <a:gd name="connsiteY28" fmla="*/ 471418 h 613085"/>
                  <a:gd name="connsiteX29" fmla="*/ 430153 w 443033"/>
                  <a:gd name="connsiteY29" fmla="*/ 476568 h 613085"/>
                  <a:gd name="connsiteX30" fmla="*/ 443033 w 443033"/>
                  <a:gd name="connsiteY30" fmla="*/ 613085 h 613085"/>
                  <a:gd name="connsiteX31" fmla="*/ 422427 w 443033"/>
                  <a:gd name="connsiteY31" fmla="*/ 579600 h 613085"/>
                  <a:gd name="connsiteX32" fmla="*/ 396669 w 443033"/>
                  <a:gd name="connsiteY32" fmla="*/ 530660 h 613085"/>
                  <a:gd name="connsiteX33" fmla="*/ 386367 w 443033"/>
                  <a:gd name="connsiteY33" fmla="*/ 504902 h 613085"/>
                  <a:gd name="connsiteX34" fmla="*/ 368336 w 443033"/>
                  <a:gd name="connsiteY34" fmla="*/ 481720 h 613085"/>
                  <a:gd name="connsiteX35" fmla="*/ 345153 w 443033"/>
                  <a:gd name="connsiteY35" fmla="*/ 455962 h 613085"/>
                  <a:gd name="connsiteX36" fmla="*/ 314244 w 443033"/>
                  <a:gd name="connsiteY36" fmla="*/ 430205 h 613085"/>
                  <a:gd name="connsiteX37" fmla="*/ 252425 w 443033"/>
                  <a:gd name="connsiteY37" fmla="*/ 396719 h 613085"/>
                  <a:gd name="connsiteX38" fmla="*/ 208637 w 443033"/>
                  <a:gd name="connsiteY38" fmla="*/ 383841 h 613085"/>
                  <a:gd name="connsiteX39" fmla="*/ 193183 w 443033"/>
                  <a:gd name="connsiteY39" fmla="*/ 378689 h 613085"/>
                  <a:gd name="connsiteX40" fmla="*/ 136515 w 443033"/>
                  <a:gd name="connsiteY40" fmla="*/ 378689 h 613085"/>
                  <a:gd name="connsiteX41" fmla="*/ 105606 w 443033"/>
                  <a:gd name="connsiteY41" fmla="*/ 394144 h 613085"/>
                  <a:gd name="connsiteX42" fmla="*/ 82424 w 443033"/>
                  <a:gd name="connsiteY42" fmla="*/ 401872 h 613085"/>
                  <a:gd name="connsiteX43" fmla="*/ 48940 w 443033"/>
                  <a:gd name="connsiteY43" fmla="*/ 422477 h 613085"/>
                  <a:gd name="connsiteX44" fmla="*/ 20606 w 443033"/>
                  <a:gd name="connsiteY44" fmla="*/ 450810 h 613085"/>
                  <a:gd name="connsiteX45" fmla="*/ 0 w 443033"/>
                  <a:gd name="connsiteY45" fmla="*/ 473993 h 613085"/>
                  <a:gd name="connsiteX0" fmla="*/ 0 w 443033"/>
                  <a:gd name="connsiteY0" fmla="*/ 474339 h 613431"/>
                  <a:gd name="connsiteX1" fmla="*/ 30909 w 443033"/>
                  <a:gd name="connsiteY1" fmla="*/ 376459 h 613431"/>
                  <a:gd name="connsiteX2" fmla="*/ 61818 w 443033"/>
                  <a:gd name="connsiteY2" fmla="*/ 250246 h 613431"/>
                  <a:gd name="connsiteX3" fmla="*/ 77273 w 443033"/>
                  <a:gd name="connsiteY3" fmla="*/ 183276 h 613431"/>
                  <a:gd name="connsiteX4" fmla="*/ 92727 w 443033"/>
                  <a:gd name="connsiteY4" fmla="*/ 129185 h 613431"/>
                  <a:gd name="connsiteX5" fmla="*/ 100455 w 443033"/>
                  <a:gd name="connsiteY5" fmla="*/ 111154 h 613431"/>
                  <a:gd name="connsiteX6" fmla="*/ 115909 w 443033"/>
                  <a:gd name="connsiteY6" fmla="*/ 82821 h 613431"/>
                  <a:gd name="connsiteX7" fmla="*/ 131364 w 443033"/>
                  <a:gd name="connsiteY7" fmla="*/ 59639 h 613431"/>
                  <a:gd name="connsiteX8" fmla="*/ 146819 w 443033"/>
                  <a:gd name="connsiteY8" fmla="*/ 46760 h 613431"/>
                  <a:gd name="connsiteX9" fmla="*/ 163600 w 443033"/>
                  <a:gd name="connsiteY9" fmla="*/ 29172 h 613431"/>
                  <a:gd name="connsiteX10" fmla="*/ 179054 w 443033"/>
                  <a:gd name="connsiteY10" fmla="*/ 21003 h 613431"/>
                  <a:gd name="connsiteX11" fmla="*/ 182879 w 443033"/>
                  <a:gd name="connsiteY11" fmla="*/ 13275 h 613431"/>
                  <a:gd name="connsiteX12" fmla="*/ 208638 w 443033"/>
                  <a:gd name="connsiteY12" fmla="*/ 2971 h 613431"/>
                  <a:gd name="connsiteX13" fmla="*/ 228801 w 443033"/>
                  <a:gd name="connsiteY13" fmla="*/ 18060 h 613431"/>
                  <a:gd name="connsiteX14" fmla="*/ 260152 w 443033"/>
                  <a:gd name="connsiteY14" fmla="*/ 395 h 613431"/>
                  <a:gd name="connsiteX15" fmla="*/ 303940 w 443033"/>
                  <a:gd name="connsiteY15" fmla="*/ 5548 h 613431"/>
                  <a:gd name="connsiteX16" fmla="*/ 265304 w 443033"/>
                  <a:gd name="connsiteY16" fmla="*/ 2973 h 613431"/>
                  <a:gd name="connsiteX17" fmla="*/ 329699 w 443033"/>
                  <a:gd name="connsiteY17" fmla="*/ 15850 h 613431"/>
                  <a:gd name="connsiteX18" fmla="*/ 355456 w 443033"/>
                  <a:gd name="connsiteY18" fmla="*/ 36457 h 613431"/>
                  <a:gd name="connsiteX19" fmla="*/ 368335 w 443033"/>
                  <a:gd name="connsiteY19" fmla="*/ 54488 h 613431"/>
                  <a:gd name="connsiteX20" fmla="*/ 383790 w 443033"/>
                  <a:gd name="connsiteY20" fmla="*/ 75094 h 613431"/>
                  <a:gd name="connsiteX21" fmla="*/ 394093 w 443033"/>
                  <a:gd name="connsiteY21" fmla="*/ 98276 h 613431"/>
                  <a:gd name="connsiteX22" fmla="*/ 399245 w 443033"/>
                  <a:gd name="connsiteY22" fmla="*/ 121458 h 613431"/>
                  <a:gd name="connsiteX23" fmla="*/ 401820 w 443033"/>
                  <a:gd name="connsiteY23" fmla="*/ 147216 h 613431"/>
                  <a:gd name="connsiteX24" fmla="*/ 408663 w 443033"/>
                  <a:gd name="connsiteY24" fmla="*/ 189313 h 613431"/>
                  <a:gd name="connsiteX25" fmla="*/ 412124 w 443033"/>
                  <a:gd name="connsiteY25" fmla="*/ 211608 h 613431"/>
                  <a:gd name="connsiteX26" fmla="*/ 416391 w 443033"/>
                  <a:gd name="connsiteY26" fmla="*/ 296610 h 613431"/>
                  <a:gd name="connsiteX27" fmla="*/ 424118 w 443033"/>
                  <a:gd name="connsiteY27" fmla="*/ 415539 h 613431"/>
                  <a:gd name="connsiteX28" fmla="*/ 430154 w 443033"/>
                  <a:gd name="connsiteY28" fmla="*/ 471764 h 613431"/>
                  <a:gd name="connsiteX29" fmla="*/ 430153 w 443033"/>
                  <a:gd name="connsiteY29" fmla="*/ 476914 h 613431"/>
                  <a:gd name="connsiteX30" fmla="*/ 443033 w 443033"/>
                  <a:gd name="connsiteY30" fmla="*/ 613431 h 613431"/>
                  <a:gd name="connsiteX31" fmla="*/ 422427 w 443033"/>
                  <a:gd name="connsiteY31" fmla="*/ 579946 h 613431"/>
                  <a:gd name="connsiteX32" fmla="*/ 396669 w 443033"/>
                  <a:gd name="connsiteY32" fmla="*/ 531006 h 613431"/>
                  <a:gd name="connsiteX33" fmla="*/ 386367 w 443033"/>
                  <a:gd name="connsiteY33" fmla="*/ 505248 h 613431"/>
                  <a:gd name="connsiteX34" fmla="*/ 368336 w 443033"/>
                  <a:gd name="connsiteY34" fmla="*/ 482066 h 613431"/>
                  <a:gd name="connsiteX35" fmla="*/ 345153 w 443033"/>
                  <a:gd name="connsiteY35" fmla="*/ 456308 h 613431"/>
                  <a:gd name="connsiteX36" fmla="*/ 314244 w 443033"/>
                  <a:gd name="connsiteY36" fmla="*/ 430551 h 613431"/>
                  <a:gd name="connsiteX37" fmla="*/ 252425 w 443033"/>
                  <a:gd name="connsiteY37" fmla="*/ 397065 h 613431"/>
                  <a:gd name="connsiteX38" fmla="*/ 208637 w 443033"/>
                  <a:gd name="connsiteY38" fmla="*/ 384187 h 613431"/>
                  <a:gd name="connsiteX39" fmla="*/ 193183 w 443033"/>
                  <a:gd name="connsiteY39" fmla="*/ 379035 h 613431"/>
                  <a:gd name="connsiteX40" fmla="*/ 136515 w 443033"/>
                  <a:gd name="connsiteY40" fmla="*/ 379035 h 613431"/>
                  <a:gd name="connsiteX41" fmla="*/ 105606 w 443033"/>
                  <a:gd name="connsiteY41" fmla="*/ 394490 h 613431"/>
                  <a:gd name="connsiteX42" fmla="*/ 82424 w 443033"/>
                  <a:gd name="connsiteY42" fmla="*/ 402218 h 613431"/>
                  <a:gd name="connsiteX43" fmla="*/ 48940 w 443033"/>
                  <a:gd name="connsiteY43" fmla="*/ 422823 h 613431"/>
                  <a:gd name="connsiteX44" fmla="*/ 20606 w 443033"/>
                  <a:gd name="connsiteY44" fmla="*/ 451156 h 613431"/>
                  <a:gd name="connsiteX45" fmla="*/ 0 w 443033"/>
                  <a:gd name="connsiteY45" fmla="*/ 474339 h 613431"/>
                  <a:gd name="connsiteX0" fmla="*/ 0 w 443033"/>
                  <a:gd name="connsiteY0" fmla="*/ 473988 h 613080"/>
                  <a:gd name="connsiteX1" fmla="*/ 30909 w 443033"/>
                  <a:gd name="connsiteY1" fmla="*/ 376108 h 613080"/>
                  <a:gd name="connsiteX2" fmla="*/ 61818 w 443033"/>
                  <a:gd name="connsiteY2" fmla="*/ 249895 h 613080"/>
                  <a:gd name="connsiteX3" fmla="*/ 77273 w 443033"/>
                  <a:gd name="connsiteY3" fmla="*/ 182925 h 613080"/>
                  <a:gd name="connsiteX4" fmla="*/ 92727 w 443033"/>
                  <a:gd name="connsiteY4" fmla="*/ 128834 h 613080"/>
                  <a:gd name="connsiteX5" fmla="*/ 100455 w 443033"/>
                  <a:gd name="connsiteY5" fmla="*/ 110803 h 613080"/>
                  <a:gd name="connsiteX6" fmla="*/ 115909 w 443033"/>
                  <a:gd name="connsiteY6" fmla="*/ 82470 h 613080"/>
                  <a:gd name="connsiteX7" fmla="*/ 131364 w 443033"/>
                  <a:gd name="connsiteY7" fmla="*/ 59288 h 613080"/>
                  <a:gd name="connsiteX8" fmla="*/ 146819 w 443033"/>
                  <a:gd name="connsiteY8" fmla="*/ 46409 h 613080"/>
                  <a:gd name="connsiteX9" fmla="*/ 163600 w 443033"/>
                  <a:gd name="connsiteY9" fmla="*/ 28821 h 613080"/>
                  <a:gd name="connsiteX10" fmla="*/ 179054 w 443033"/>
                  <a:gd name="connsiteY10" fmla="*/ 20652 h 613080"/>
                  <a:gd name="connsiteX11" fmla="*/ 182879 w 443033"/>
                  <a:gd name="connsiteY11" fmla="*/ 12924 h 613080"/>
                  <a:gd name="connsiteX12" fmla="*/ 208638 w 443033"/>
                  <a:gd name="connsiteY12" fmla="*/ 2620 h 613080"/>
                  <a:gd name="connsiteX13" fmla="*/ 228801 w 443033"/>
                  <a:gd name="connsiteY13" fmla="*/ 8656 h 613080"/>
                  <a:gd name="connsiteX14" fmla="*/ 260152 w 443033"/>
                  <a:gd name="connsiteY14" fmla="*/ 44 h 613080"/>
                  <a:gd name="connsiteX15" fmla="*/ 303940 w 443033"/>
                  <a:gd name="connsiteY15" fmla="*/ 5197 h 613080"/>
                  <a:gd name="connsiteX16" fmla="*/ 265304 w 443033"/>
                  <a:gd name="connsiteY16" fmla="*/ 2622 h 613080"/>
                  <a:gd name="connsiteX17" fmla="*/ 329699 w 443033"/>
                  <a:gd name="connsiteY17" fmla="*/ 15499 h 613080"/>
                  <a:gd name="connsiteX18" fmla="*/ 355456 w 443033"/>
                  <a:gd name="connsiteY18" fmla="*/ 36106 h 613080"/>
                  <a:gd name="connsiteX19" fmla="*/ 368335 w 443033"/>
                  <a:gd name="connsiteY19" fmla="*/ 54137 h 613080"/>
                  <a:gd name="connsiteX20" fmla="*/ 383790 w 443033"/>
                  <a:gd name="connsiteY20" fmla="*/ 74743 h 613080"/>
                  <a:gd name="connsiteX21" fmla="*/ 394093 w 443033"/>
                  <a:gd name="connsiteY21" fmla="*/ 97925 h 613080"/>
                  <a:gd name="connsiteX22" fmla="*/ 399245 w 443033"/>
                  <a:gd name="connsiteY22" fmla="*/ 121107 h 613080"/>
                  <a:gd name="connsiteX23" fmla="*/ 401820 w 443033"/>
                  <a:gd name="connsiteY23" fmla="*/ 146865 h 613080"/>
                  <a:gd name="connsiteX24" fmla="*/ 408663 w 443033"/>
                  <a:gd name="connsiteY24" fmla="*/ 188962 h 613080"/>
                  <a:gd name="connsiteX25" fmla="*/ 412124 w 443033"/>
                  <a:gd name="connsiteY25" fmla="*/ 211257 h 613080"/>
                  <a:gd name="connsiteX26" fmla="*/ 416391 w 443033"/>
                  <a:gd name="connsiteY26" fmla="*/ 296259 h 613080"/>
                  <a:gd name="connsiteX27" fmla="*/ 424118 w 443033"/>
                  <a:gd name="connsiteY27" fmla="*/ 415188 h 613080"/>
                  <a:gd name="connsiteX28" fmla="*/ 430154 w 443033"/>
                  <a:gd name="connsiteY28" fmla="*/ 471413 h 613080"/>
                  <a:gd name="connsiteX29" fmla="*/ 430153 w 443033"/>
                  <a:gd name="connsiteY29" fmla="*/ 476563 h 613080"/>
                  <a:gd name="connsiteX30" fmla="*/ 443033 w 443033"/>
                  <a:gd name="connsiteY30" fmla="*/ 613080 h 613080"/>
                  <a:gd name="connsiteX31" fmla="*/ 422427 w 443033"/>
                  <a:gd name="connsiteY31" fmla="*/ 579595 h 613080"/>
                  <a:gd name="connsiteX32" fmla="*/ 396669 w 443033"/>
                  <a:gd name="connsiteY32" fmla="*/ 530655 h 613080"/>
                  <a:gd name="connsiteX33" fmla="*/ 386367 w 443033"/>
                  <a:gd name="connsiteY33" fmla="*/ 504897 h 613080"/>
                  <a:gd name="connsiteX34" fmla="*/ 368336 w 443033"/>
                  <a:gd name="connsiteY34" fmla="*/ 481715 h 613080"/>
                  <a:gd name="connsiteX35" fmla="*/ 345153 w 443033"/>
                  <a:gd name="connsiteY35" fmla="*/ 455957 h 613080"/>
                  <a:gd name="connsiteX36" fmla="*/ 314244 w 443033"/>
                  <a:gd name="connsiteY36" fmla="*/ 430200 h 613080"/>
                  <a:gd name="connsiteX37" fmla="*/ 252425 w 443033"/>
                  <a:gd name="connsiteY37" fmla="*/ 396714 h 613080"/>
                  <a:gd name="connsiteX38" fmla="*/ 208637 w 443033"/>
                  <a:gd name="connsiteY38" fmla="*/ 383836 h 613080"/>
                  <a:gd name="connsiteX39" fmla="*/ 193183 w 443033"/>
                  <a:gd name="connsiteY39" fmla="*/ 378684 h 613080"/>
                  <a:gd name="connsiteX40" fmla="*/ 136515 w 443033"/>
                  <a:gd name="connsiteY40" fmla="*/ 378684 h 613080"/>
                  <a:gd name="connsiteX41" fmla="*/ 105606 w 443033"/>
                  <a:gd name="connsiteY41" fmla="*/ 394139 h 613080"/>
                  <a:gd name="connsiteX42" fmla="*/ 82424 w 443033"/>
                  <a:gd name="connsiteY42" fmla="*/ 401867 h 613080"/>
                  <a:gd name="connsiteX43" fmla="*/ 48940 w 443033"/>
                  <a:gd name="connsiteY43" fmla="*/ 422472 h 613080"/>
                  <a:gd name="connsiteX44" fmla="*/ 20606 w 443033"/>
                  <a:gd name="connsiteY44" fmla="*/ 450805 h 613080"/>
                  <a:gd name="connsiteX45" fmla="*/ 0 w 443033"/>
                  <a:gd name="connsiteY45" fmla="*/ 473988 h 613080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208638 w 443033"/>
                  <a:gd name="connsiteY12" fmla="*/ 2628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3996 h 613088"/>
                  <a:gd name="connsiteX1" fmla="*/ 30909 w 443033"/>
                  <a:gd name="connsiteY1" fmla="*/ 376116 h 613088"/>
                  <a:gd name="connsiteX2" fmla="*/ 61818 w 443033"/>
                  <a:gd name="connsiteY2" fmla="*/ 249903 h 613088"/>
                  <a:gd name="connsiteX3" fmla="*/ 77273 w 443033"/>
                  <a:gd name="connsiteY3" fmla="*/ 182933 h 613088"/>
                  <a:gd name="connsiteX4" fmla="*/ 92727 w 443033"/>
                  <a:gd name="connsiteY4" fmla="*/ 128842 h 613088"/>
                  <a:gd name="connsiteX5" fmla="*/ 100455 w 443033"/>
                  <a:gd name="connsiteY5" fmla="*/ 110811 h 613088"/>
                  <a:gd name="connsiteX6" fmla="*/ 115909 w 443033"/>
                  <a:gd name="connsiteY6" fmla="*/ 82478 h 613088"/>
                  <a:gd name="connsiteX7" fmla="*/ 131364 w 443033"/>
                  <a:gd name="connsiteY7" fmla="*/ 59296 h 613088"/>
                  <a:gd name="connsiteX8" fmla="*/ 146819 w 443033"/>
                  <a:gd name="connsiteY8" fmla="*/ 46417 h 613088"/>
                  <a:gd name="connsiteX9" fmla="*/ 163600 w 443033"/>
                  <a:gd name="connsiteY9" fmla="*/ 28829 h 613088"/>
                  <a:gd name="connsiteX10" fmla="*/ 179054 w 443033"/>
                  <a:gd name="connsiteY10" fmla="*/ 20660 h 613088"/>
                  <a:gd name="connsiteX11" fmla="*/ 182879 w 443033"/>
                  <a:gd name="connsiteY11" fmla="*/ 12932 h 613088"/>
                  <a:gd name="connsiteX12" fmla="*/ 199585 w 443033"/>
                  <a:gd name="connsiteY12" fmla="*/ 5646 h 613088"/>
                  <a:gd name="connsiteX13" fmla="*/ 228801 w 443033"/>
                  <a:gd name="connsiteY13" fmla="*/ 8664 h 613088"/>
                  <a:gd name="connsiteX14" fmla="*/ 260152 w 443033"/>
                  <a:gd name="connsiteY14" fmla="*/ 52 h 613088"/>
                  <a:gd name="connsiteX15" fmla="*/ 303940 w 443033"/>
                  <a:gd name="connsiteY15" fmla="*/ 5205 h 613088"/>
                  <a:gd name="connsiteX16" fmla="*/ 268322 w 443033"/>
                  <a:gd name="connsiteY16" fmla="*/ 8666 h 613088"/>
                  <a:gd name="connsiteX17" fmla="*/ 329699 w 443033"/>
                  <a:gd name="connsiteY17" fmla="*/ 15507 h 613088"/>
                  <a:gd name="connsiteX18" fmla="*/ 355456 w 443033"/>
                  <a:gd name="connsiteY18" fmla="*/ 36114 h 613088"/>
                  <a:gd name="connsiteX19" fmla="*/ 368335 w 443033"/>
                  <a:gd name="connsiteY19" fmla="*/ 54145 h 613088"/>
                  <a:gd name="connsiteX20" fmla="*/ 383790 w 443033"/>
                  <a:gd name="connsiteY20" fmla="*/ 74751 h 613088"/>
                  <a:gd name="connsiteX21" fmla="*/ 394093 w 443033"/>
                  <a:gd name="connsiteY21" fmla="*/ 97933 h 613088"/>
                  <a:gd name="connsiteX22" fmla="*/ 399245 w 443033"/>
                  <a:gd name="connsiteY22" fmla="*/ 121115 h 613088"/>
                  <a:gd name="connsiteX23" fmla="*/ 401820 w 443033"/>
                  <a:gd name="connsiteY23" fmla="*/ 146873 h 613088"/>
                  <a:gd name="connsiteX24" fmla="*/ 408663 w 443033"/>
                  <a:gd name="connsiteY24" fmla="*/ 188970 h 613088"/>
                  <a:gd name="connsiteX25" fmla="*/ 412124 w 443033"/>
                  <a:gd name="connsiteY25" fmla="*/ 211265 h 613088"/>
                  <a:gd name="connsiteX26" fmla="*/ 416391 w 443033"/>
                  <a:gd name="connsiteY26" fmla="*/ 296267 h 613088"/>
                  <a:gd name="connsiteX27" fmla="*/ 424118 w 443033"/>
                  <a:gd name="connsiteY27" fmla="*/ 415196 h 613088"/>
                  <a:gd name="connsiteX28" fmla="*/ 430154 w 443033"/>
                  <a:gd name="connsiteY28" fmla="*/ 471421 h 613088"/>
                  <a:gd name="connsiteX29" fmla="*/ 430153 w 443033"/>
                  <a:gd name="connsiteY29" fmla="*/ 476571 h 613088"/>
                  <a:gd name="connsiteX30" fmla="*/ 443033 w 443033"/>
                  <a:gd name="connsiteY30" fmla="*/ 613088 h 613088"/>
                  <a:gd name="connsiteX31" fmla="*/ 422427 w 443033"/>
                  <a:gd name="connsiteY31" fmla="*/ 579603 h 613088"/>
                  <a:gd name="connsiteX32" fmla="*/ 396669 w 443033"/>
                  <a:gd name="connsiteY32" fmla="*/ 530663 h 613088"/>
                  <a:gd name="connsiteX33" fmla="*/ 386367 w 443033"/>
                  <a:gd name="connsiteY33" fmla="*/ 504905 h 613088"/>
                  <a:gd name="connsiteX34" fmla="*/ 368336 w 443033"/>
                  <a:gd name="connsiteY34" fmla="*/ 481723 h 613088"/>
                  <a:gd name="connsiteX35" fmla="*/ 345153 w 443033"/>
                  <a:gd name="connsiteY35" fmla="*/ 455965 h 613088"/>
                  <a:gd name="connsiteX36" fmla="*/ 314244 w 443033"/>
                  <a:gd name="connsiteY36" fmla="*/ 430208 h 613088"/>
                  <a:gd name="connsiteX37" fmla="*/ 252425 w 443033"/>
                  <a:gd name="connsiteY37" fmla="*/ 396722 h 613088"/>
                  <a:gd name="connsiteX38" fmla="*/ 208637 w 443033"/>
                  <a:gd name="connsiteY38" fmla="*/ 383844 h 613088"/>
                  <a:gd name="connsiteX39" fmla="*/ 193183 w 443033"/>
                  <a:gd name="connsiteY39" fmla="*/ 378692 h 613088"/>
                  <a:gd name="connsiteX40" fmla="*/ 136515 w 443033"/>
                  <a:gd name="connsiteY40" fmla="*/ 378692 h 613088"/>
                  <a:gd name="connsiteX41" fmla="*/ 105606 w 443033"/>
                  <a:gd name="connsiteY41" fmla="*/ 394147 h 613088"/>
                  <a:gd name="connsiteX42" fmla="*/ 82424 w 443033"/>
                  <a:gd name="connsiteY42" fmla="*/ 401875 h 613088"/>
                  <a:gd name="connsiteX43" fmla="*/ 48940 w 443033"/>
                  <a:gd name="connsiteY43" fmla="*/ 422480 h 613088"/>
                  <a:gd name="connsiteX44" fmla="*/ 20606 w 443033"/>
                  <a:gd name="connsiteY44" fmla="*/ 450813 h 613088"/>
                  <a:gd name="connsiteX45" fmla="*/ 0 w 443033"/>
                  <a:gd name="connsiteY45" fmla="*/ 473996 h 613088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68322 w 443033"/>
                  <a:gd name="connsiteY16" fmla="*/ 9571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9385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396669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2427 w 443033"/>
                  <a:gd name="connsiteY31" fmla="*/ 580508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  <a:gd name="connsiteX0" fmla="*/ 0 w 443033"/>
                  <a:gd name="connsiteY0" fmla="*/ 474901 h 613993"/>
                  <a:gd name="connsiteX1" fmla="*/ 30909 w 443033"/>
                  <a:gd name="connsiteY1" fmla="*/ 377021 h 613993"/>
                  <a:gd name="connsiteX2" fmla="*/ 61818 w 443033"/>
                  <a:gd name="connsiteY2" fmla="*/ 250808 h 613993"/>
                  <a:gd name="connsiteX3" fmla="*/ 77273 w 443033"/>
                  <a:gd name="connsiteY3" fmla="*/ 183838 h 613993"/>
                  <a:gd name="connsiteX4" fmla="*/ 92727 w 443033"/>
                  <a:gd name="connsiteY4" fmla="*/ 129747 h 613993"/>
                  <a:gd name="connsiteX5" fmla="*/ 100455 w 443033"/>
                  <a:gd name="connsiteY5" fmla="*/ 111716 h 613993"/>
                  <a:gd name="connsiteX6" fmla="*/ 115909 w 443033"/>
                  <a:gd name="connsiteY6" fmla="*/ 83383 h 613993"/>
                  <a:gd name="connsiteX7" fmla="*/ 131364 w 443033"/>
                  <a:gd name="connsiteY7" fmla="*/ 60201 h 613993"/>
                  <a:gd name="connsiteX8" fmla="*/ 146819 w 443033"/>
                  <a:gd name="connsiteY8" fmla="*/ 47322 h 613993"/>
                  <a:gd name="connsiteX9" fmla="*/ 163600 w 443033"/>
                  <a:gd name="connsiteY9" fmla="*/ 29734 h 613993"/>
                  <a:gd name="connsiteX10" fmla="*/ 179054 w 443033"/>
                  <a:gd name="connsiteY10" fmla="*/ 21565 h 613993"/>
                  <a:gd name="connsiteX11" fmla="*/ 182879 w 443033"/>
                  <a:gd name="connsiteY11" fmla="*/ 13837 h 613993"/>
                  <a:gd name="connsiteX12" fmla="*/ 199585 w 443033"/>
                  <a:gd name="connsiteY12" fmla="*/ 6551 h 613993"/>
                  <a:gd name="connsiteX13" fmla="*/ 234837 w 443033"/>
                  <a:gd name="connsiteY13" fmla="*/ 516 h 613993"/>
                  <a:gd name="connsiteX14" fmla="*/ 260152 w 443033"/>
                  <a:gd name="connsiteY14" fmla="*/ 957 h 613993"/>
                  <a:gd name="connsiteX15" fmla="*/ 303940 w 443033"/>
                  <a:gd name="connsiteY15" fmla="*/ 6110 h 613993"/>
                  <a:gd name="connsiteX16" fmla="*/ 277376 w 443033"/>
                  <a:gd name="connsiteY16" fmla="*/ 517 h 613993"/>
                  <a:gd name="connsiteX17" fmla="*/ 329699 w 443033"/>
                  <a:gd name="connsiteY17" fmla="*/ 16412 h 613993"/>
                  <a:gd name="connsiteX18" fmla="*/ 355456 w 443033"/>
                  <a:gd name="connsiteY18" fmla="*/ 37019 h 613993"/>
                  <a:gd name="connsiteX19" fmla="*/ 368335 w 443033"/>
                  <a:gd name="connsiteY19" fmla="*/ 55050 h 613993"/>
                  <a:gd name="connsiteX20" fmla="*/ 383790 w 443033"/>
                  <a:gd name="connsiteY20" fmla="*/ 75656 h 613993"/>
                  <a:gd name="connsiteX21" fmla="*/ 394093 w 443033"/>
                  <a:gd name="connsiteY21" fmla="*/ 98838 h 613993"/>
                  <a:gd name="connsiteX22" fmla="*/ 399245 w 443033"/>
                  <a:gd name="connsiteY22" fmla="*/ 122020 h 613993"/>
                  <a:gd name="connsiteX23" fmla="*/ 401820 w 443033"/>
                  <a:gd name="connsiteY23" fmla="*/ 147778 h 613993"/>
                  <a:gd name="connsiteX24" fmla="*/ 408663 w 443033"/>
                  <a:gd name="connsiteY24" fmla="*/ 189875 h 613993"/>
                  <a:gd name="connsiteX25" fmla="*/ 412124 w 443033"/>
                  <a:gd name="connsiteY25" fmla="*/ 212170 h 613993"/>
                  <a:gd name="connsiteX26" fmla="*/ 416391 w 443033"/>
                  <a:gd name="connsiteY26" fmla="*/ 297172 h 613993"/>
                  <a:gd name="connsiteX27" fmla="*/ 424118 w 443033"/>
                  <a:gd name="connsiteY27" fmla="*/ 416101 h 613993"/>
                  <a:gd name="connsiteX28" fmla="*/ 430154 w 443033"/>
                  <a:gd name="connsiteY28" fmla="*/ 472326 h 613993"/>
                  <a:gd name="connsiteX29" fmla="*/ 430153 w 443033"/>
                  <a:gd name="connsiteY29" fmla="*/ 477476 h 613993"/>
                  <a:gd name="connsiteX30" fmla="*/ 443033 w 443033"/>
                  <a:gd name="connsiteY30" fmla="*/ 613993 h 613993"/>
                  <a:gd name="connsiteX31" fmla="*/ 428462 w 443033"/>
                  <a:gd name="connsiteY31" fmla="*/ 568437 h 613993"/>
                  <a:gd name="connsiteX32" fmla="*/ 402705 w 443033"/>
                  <a:gd name="connsiteY32" fmla="*/ 531568 h 613993"/>
                  <a:gd name="connsiteX33" fmla="*/ 386367 w 443033"/>
                  <a:gd name="connsiteY33" fmla="*/ 505810 h 613993"/>
                  <a:gd name="connsiteX34" fmla="*/ 368336 w 443033"/>
                  <a:gd name="connsiteY34" fmla="*/ 482628 h 613993"/>
                  <a:gd name="connsiteX35" fmla="*/ 345153 w 443033"/>
                  <a:gd name="connsiteY35" fmla="*/ 456870 h 613993"/>
                  <a:gd name="connsiteX36" fmla="*/ 314244 w 443033"/>
                  <a:gd name="connsiteY36" fmla="*/ 431113 h 613993"/>
                  <a:gd name="connsiteX37" fmla="*/ 252425 w 443033"/>
                  <a:gd name="connsiteY37" fmla="*/ 397627 h 613993"/>
                  <a:gd name="connsiteX38" fmla="*/ 208637 w 443033"/>
                  <a:gd name="connsiteY38" fmla="*/ 384749 h 613993"/>
                  <a:gd name="connsiteX39" fmla="*/ 193183 w 443033"/>
                  <a:gd name="connsiteY39" fmla="*/ 379597 h 613993"/>
                  <a:gd name="connsiteX40" fmla="*/ 136515 w 443033"/>
                  <a:gd name="connsiteY40" fmla="*/ 379597 h 613993"/>
                  <a:gd name="connsiteX41" fmla="*/ 105606 w 443033"/>
                  <a:gd name="connsiteY41" fmla="*/ 395052 h 613993"/>
                  <a:gd name="connsiteX42" fmla="*/ 82424 w 443033"/>
                  <a:gd name="connsiteY42" fmla="*/ 402780 h 613993"/>
                  <a:gd name="connsiteX43" fmla="*/ 48940 w 443033"/>
                  <a:gd name="connsiteY43" fmla="*/ 423385 h 613993"/>
                  <a:gd name="connsiteX44" fmla="*/ 20606 w 443033"/>
                  <a:gd name="connsiteY44" fmla="*/ 451718 h 613993"/>
                  <a:gd name="connsiteX45" fmla="*/ 0 w 443033"/>
                  <a:gd name="connsiteY45" fmla="*/ 474901 h 613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3033" h="613993">
                    <a:moveTo>
                      <a:pt x="0" y="474901"/>
                    </a:moveTo>
                    <a:lnTo>
                      <a:pt x="30909" y="377021"/>
                    </a:lnTo>
                    <a:lnTo>
                      <a:pt x="61818" y="250808"/>
                    </a:lnTo>
                    <a:lnTo>
                      <a:pt x="77273" y="183838"/>
                    </a:lnTo>
                    <a:lnTo>
                      <a:pt x="92727" y="129747"/>
                    </a:lnTo>
                    <a:lnTo>
                      <a:pt x="100455" y="111716"/>
                    </a:lnTo>
                    <a:lnTo>
                      <a:pt x="115909" y="83383"/>
                    </a:lnTo>
                    <a:lnTo>
                      <a:pt x="131364" y="60201"/>
                    </a:lnTo>
                    <a:lnTo>
                      <a:pt x="146819" y="47322"/>
                    </a:lnTo>
                    <a:lnTo>
                      <a:pt x="163600" y="29734"/>
                    </a:lnTo>
                    <a:cubicBezTo>
                      <a:pt x="167893" y="28017"/>
                      <a:pt x="175841" y="24214"/>
                      <a:pt x="179054" y="21565"/>
                    </a:cubicBezTo>
                    <a:cubicBezTo>
                      <a:pt x="182267" y="18916"/>
                      <a:pt x="182020" y="18130"/>
                      <a:pt x="182879" y="13837"/>
                    </a:cubicBezTo>
                    <a:lnTo>
                      <a:pt x="199585" y="6551"/>
                    </a:lnTo>
                    <a:cubicBezTo>
                      <a:pt x="206454" y="6551"/>
                      <a:pt x="224743" y="1448"/>
                      <a:pt x="234837" y="516"/>
                    </a:cubicBezTo>
                    <a:cubicBezTo>
                      <a:pt x="244931" y="-416"/>
                      <a:pt x="248635" y="25"/>
                      <a:pt x="260152" y="957"/>
                    </a:cubicBezTo>
                    <a:cubicBezTo>
                      <a:pt x="271669" y="1889"/>
                      <a:pt x="301069" y="6183"/>
                      <a:pt x="303940" y="6110"/>
                    </a:cubicBezTo>
                    <a:cubicBezTo>
                      <a:pt x="306811" y="6037"/>
                      <a:pt x="273083" y="-1200"/>
                      <a:pt x="277376" y="517"/>
                    </a:cubicBezTo>
                    <a:cubicBezTo>
                      <a:pt x="281669" y="2234"/>
                      <a:pt x="306517" y="11261"/>
                      <a:pt x="329699" y="16412"/>
                    </a:cubicBezTo>
                    <a:lnTo>
                      <a:pt x="355456" y="37019"/>
                    </a:lnTo>
                    <a:lnTo>
                      <a:pt x="368335" y="55050"/>
                    </a:lnTo>
                    <a:lnTo>
                      <a:pt x="383790" y="75656"/>
                    </a:lnTo>
                    <a:lnTo>
                      <a:pt x="394093" y="98838"/>
                    </a:lnTo>
                    <a:lnTo>
                      <a:pt x="399245" y="122020"/>
                    </a:lnTo>
                    <a:lnTo>
                      <a:pt x="401820" y="147778"/>
                    </a:lnTo>
                    <a:lnTo>
                      <a:pt x="408663" y="189875"/>
                    </a:lnTo>
                    <a:lnTo>
                      <a:pt x="412124" y="212170"/>
                    </a:lnTo>
                    <a:lnTo>
                      <a:pt x="416391" y="297172"/>
                    </a:lnTo>
                    <a:lnTo>
                      <a:pt x="424118" y="416101"/>
                    </a:lnTo>
                    <a:cubicBezTo>
                      <a:pt x="425835" y="423828"/>
                      <a:pt x="429148" y="462097"/>
                      <a:pt x="430154" y="472326"/>
                    </a:cubicBezTo>
                    <a:cubicBezTo>
                      <a:pt x="431160" y="482555"/>
                      <a:pt x="430153" y="471285"/>
                      <a:pt x="430153" y="477476"/>
                    </a:cubicBezTo>
                    <a:lnTo>
                      <a:pt x="443033" y="613993"/>
                    </a:lnTo>
                    <a:lnTo>
                      <a:pt x="428462" y="568437"/>
                    </a:lnTo>
                    <a:lnTo>
                      <a:pt x="402705" y="531568"/>
                    </a:lnTo>
                    <a:lnTo>
                      <a:pt x="386367" y="505810"/>
                    </a:lnTo>
                    <a:lnTo>
                      <a:pt x="368336" y="482628"/>
                    </a:lnTo>
                    <a:lnTo>
                      <a:pt x="345153" y="456870"/>
                    </a:lnTo>
                    <a:lnTo>
                      <a:pt x="314244" y="431113"/>
                    </a:lnTo>
                    <a:lnTo>
                      <a:pt x="252425" y="397627"/>
                    </a:lnTo>
                    <a:lnTo>
                      <a:pt x="208637" y="384749"/>
                    </a:lnTo>
                    <a:lnTo>
                      <a:pt x="193183" y="379597"/>
                    </a:lnTo>
                    <a:lnTo>
                      <a:pt x="136515" y="379597"/>
                    </a:lnTo>
                    <a:lnTo>
                      <a:pt x="105606" y="395052"/>
                    </a:lnTo>
                    <a:lnTo>
                      <a:pt x="82424" y="402780"/>
                    </a:lnTo>
                    <a:lnTo>
                      <a:pt x="48940" y="423385"/>
                    </a:lnTo>
                    <a:lnTo>
                      <a:pt x="20606" y="451718"/>
                    </a:lnTo>
                    <a:lnTo>
                      <a:pt x="0" y="474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6419A690-CC0F-4BB0-B093-8851AC373D1B}"/>
                  </a:ext>
                </a:extLst>
              </p:cNvPr>
              <p:cNvSpPr/>
              <p:nvPr/>
            </p:nvSpPr>
            <p:spPr>
              <a:xfrm>
                <a:off x="873211" y="3360759"/>
                <a:ext cx="730537" cy="1124942"/>
              </a:xfrm>
              <a:custGeom>
                <a:avLst/>
                <a:gdLst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8531 w 739366"/>
                  <a:gd name="connsiteY16" fmla="*/ 15090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9054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90535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5 w 739366"/>
                  <a:gd name="connsiteY23" fmla="*/ 102606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8 w 739366"/>
                  <a:gd name="connsiteY25" fmla="*/ 129767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08229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1069 w 739366"/>
                  <a:gd name="connsiteY25" fmla="*/ 132784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23318 w 739366"/>
                  <a:gd name="connsiteY23" fmla="*/ 108641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78463 w 739366"/>
                  <a:gd name="connsiteY29" fmla="*/ 268587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21125 w 739366"/>
                  <a:gd name="connsiteY42" fmla="*/ 712206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2784 w 739366"/>
                  <a:gd name="connsiteY48" fmla="*/ 920436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96570 w 739366"/>
                  <a:gd name="connsiteY47" fmla="*/ 893276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08641 w 739366"/>
                  <a:gd name="connsiteY47" fmla="*/ 884223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81481 w 739366"/>
                  <a:gd name="connsiteY46" fmla="*/ 875169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90535 w 739366"/>
                  <a:gd name="connsiteY46" fmla="*/ 857062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5624 w 739366"/>
                  <a:gd name="connsiteY46" fmla="*/ 848008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72428 w 739366"/>
                  <a:gd name="connsiteY45" fmla="*/ 854044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3196 w 739366"/>
                  <a:gd name="connsiteY43" fmla="*/ 781616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57338 w 739366"/>
                  <a:gd name="connsiteY44" fmla="*/ 817830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9053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35802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84087 w 739366"/>
                  <a:gd name="connsiteY25" fmla="*/ 138820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8997 w 739366"/>
                  <a:gd name="connsiteY25" fmla="*/ 144856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68998 w 739366"/>
                  <a:gd name="connsiteY24" fmla="*/ 129767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25925 w 739366"/>
                  <a:gd name="connsiteY19" fmla="*/ 39232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83675 w 739366"/>
                  <a:gd name="connsiteY21" fmla="*/ 57339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36348 w 739366"/>
                  <a:gd name="connsiteY0" fmla="*/ 307818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36348 w 739366"/>
                  <a:gd name="connsiteY96" fmla="*/ 307818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13854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39778 w 739366"/>
                  <a:gd name="connsiteY94" fmla="*/ 304800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6858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89711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37996 w 739366"/>
                  <a:gd name="connsiteY54" fmla="*/ 1071327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3018 w 739366"/>
                  <a:gd name="connsiteY41" fmla="*/ 669957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7294 w 739366"/>
                  <a:gd name="connsiteY0" fmla="*/ 304801 h 1128666"/>
                  <a:gd name="connsiteX1" fmla="*/ 739366 w 739366"/>
                  <a:gd name="connsiteY1" fmla="*/ 241426 h 1128666"/>
                  <a:gd name="connsiteX2" fmla="*/ 739366 w 739366"/>
                  <a:gd name="connsiteY2" fmla="*/ 199177 h 1128666"/>
                  <a:gd name="connsiteX3" fmla="*/ 736348 w 739366"/>
                  <a:gd name="connsiteY3" fmla="*/ 181070 h 1128666"/>
                  <a:gd name="connsiteX4" fmla="*/ 724277 w 739366"/>
                  <a:gd name="connsiteY4" fmla="*/ 153909 h 1128666"/>
                  <a:gd name="connsiteX5" fmla="*/ 697117 w 739366"/>
                  <a:gd name="connsiteY5" fmla="*/ 126749 h 1128666"/>
                  <a:gd name="connsiteX6" fmla="*/ 685045 w 739366"/>
                  <a:gd name="connsiteY6" fmla="*/ 102606 h 1128666"/>
                  <a:gd name="connsiteX7" fmla="*/ 669956 w 739366"/>
                  <a:gd name="connsiteY7" fmla="*/ 87517 h 1128666"/>
                  <a:gd name="connsiteX8" fmla="*/ 657885 w 739366"/>
                  <a:gd name="connsiteY8" fmla="*/ 66393 h 1128666"/>
                  <a:gd name="connsiteX9" fmla="*/ 615635 w 739366"/>
                  <a:gd name="connsiteY9" fmla="*/ 30179 h 1128666"/>
                  <a:gd name="connsiteX10" fmla="*/ 591493 w 739366"/>
                  <a:gd name="connsiteY10" fmla="*/ 15090 h 1128666"/>
                  <a:gd name="connsiteX11" fmla="*/ 573386 w 739366"/>
                  <a:gd name="connsiteY11" fmla="*/ 9054 h 1128666"/>
                  <a:gd name="connsiteX12" fmla="*/ 549243 w 739366"/>
                  <a:gd name="connsiteY12" fmla="*/ 6036 h 1128666"/>
                  <a:gd name="connsiteX13" fmla="*/ 528119 w 739366"/>
                  <a:gd name="connsiteY13" fmla="*/ 0 h 1128666"/>
                  <a:gd name="connsiteX14" fmla="*/ 491905 w 739366"/>
                  <a:gd name="connsiteY14" fmla="*/ 6036 h 1128666"/>
                  <a:gd name="connsiteX15" fmla="*/ 458709 w 739366"/>
                  <a:gd name="connsiteY15" fmla="*/ 0 h 1128666"/>
                  <a:gd name="connsiteX16" fmla="*/ 422496 w 739366"/>
                  <a:gd name="connsiteY16" fmla="*/ 3019 h 1128666"/>
                  <a:gd name="connsiteX17" fmla="*/ 383263 w 739366"/>
                  <a:gd name="connsiteY17" fmla="*/ 18107 h 1128666"/>
                  <a:gd name="connsiteX18" fmla="*/ 350067 w 739366"/>
                  <a:gd name="connsiteY18" fmla="*/ 24143 h 1128666"/>
                  <a:gd name="connsiteX19" fmla="*/ 313854 w 739366"/>
                  <a:gd name="connsiteY19" fmla="*/ 36214 h 1128666"/>
                  <a:gd name="connsiteX20" fmla="*/ 283675 w 739366"/>
                  <a:gd name="connsiteY20" fmla="*/ 57339 h 1128666"/>
                  <a:gd name="connsiteX21" fmla="*/ 271604 w 739366"/>
                  <a:gd name="connsiteY21" fmla="*/ 54321 h 1128666"/>
                  <a:gd name="connsiteX22" fmla="*/ 241426 w 739366"/>
                  <a:gd name="connsiteY22" fmla="*/ 84500 h 1128666"/>
                  <a:gd name="connsiteX23" fmla="*/ 214264 w 739366"/>
                  <a:gd name="connsiteY23" fmla="*/ 96570 h 1128666"/>
                  <a:gd name="connsiteX24" fmla="*/ 181069 w 739366"/>
                  <a:gd name="connsiteY24" fmla="*/ 123731 h 1128666"/>
                  <a:gd name="connsiteX25" fmla="*/ 162961 w 739366"/>
                  <a:gd name="connsiteY25" fmla="*/ 150892 h 1128666"/>
                  <a:gd name="connsiteX26" fmla="*/ 141837 w 739366"/>
                  <a:gd name="connsiteY26" fmla="*/ 175034 h 1128666"/>
                  <a:gd name="connsiteX27" fmla="*/ 111659 w 739366"/>
                  <a:gd name="connsiteY27" fmla="*/ 202195 h 1128666"/>
                  <a:gd name="connsiteX28" fmla="*/ 84499 w 739366"/>
                  <a:gd name="connsiteY28" fmla="*/ 232373 h 1128666"/>
                  <a:gd name="connsiteX29" fmla="*/ 66391 w 739366"/>
                  <a:gd name="connsiteY29" fmla="*/ 262552 h 1128666"/>
                  <a:gd name="connsiteX30" fmla="*/ 45267 w 739366"/>
                  <a:gd name="connsiteY30" fmla="*/ 298765 h 1128666"/>
                  <a:gd name="connsiteX31" fmla="*/ 30178 w 739366"/>
                  <a:gd name="connsiteY31" fmla="*/ 319890 h 1128666"/>
                  <a:gd name="connsiteX32" fmla="*/ 21125 w 739366"/>
                  <a:gd name="connsiteY32" fmla="*/ 362139 h 1128666"/>
                  <a:gd name="connsiteX33" fmla="*/ 12071 w 739366"/>
                  <a:gd name="connsiteY33" fmla="*/ 404389 h 1128666"/>
                  <a:gd name="connsiteX34" fmla="*/ 6035 w 739366"/>
                  <a:gd name="connsiteY34" fmla="*/ 425513 h 1128666"/>
                  <a:gd name="connsiteX35" fmla="*/ 6035 w 739366"/>
                  <a:gd name="connsiteY35" fmla="*/ 458709 h 1128666"/>
                  <a:gd name="connsiteX36" fmla="*/ 3018 w 739366"/>
                  <a:gd name="connsiteY36" fmla="*/ 494923 h 1128666"/>
                  <a:gd name="connsiteX37" fmla="*/ 3018 w 739366"/>
                  <a:gd name="connsiteY37" fmla="*/ 546226 h 1128666"/>
                  <a:gd name="connsiteX38" fmla="*/ 3018 w 739366"/>
                  <a:gd name="connsiteY38" fmla="*/ 573387 h 1128666"/>
                  <a:gd name="connsiteX39" fmla="*/ 3018 w 739366"/>
                  <a:gd name="connsiteY39" fmla="*/ 600547 h 1128666"/>
                  <a:gd name="connsiteX40" fmla="*/ 0 w 739366"/>
                  <a:gd name="connsiteY40" fmla="*/ 627707 h 1128666"/>
                  <a:gd name="connsiteX41" fmla="*/ 15089 w 739366"/>
                  <a:gd name="connsiteY41" fmla="*/ 666939 h 1128666"/>
                  <a:gd name="connsiteX42" fmla="*/ 18107 w 739366"/>
                  <a:gd name="connsiteY42" fmla="*/ 721260 h 1128666"/>
                  <a:gd name="connsiteX43" fmla="*/ 39232 w 739366"/>
                  <a:gd name="connsiteY43" fmla="*/ 775580 h 1128666"/>
                  <a:gd name="connsiteX44" fmla="*/ 69409 w 739366"/>
                  <a:gd name="connsiteY44" fmla="*/ 811794 h 1128666"/>
                  <a:gd name="connsiteX45" fmla="*/ 84499 w 739366"/>
                  <a:gd name="connsiteY45" fmla="*/ 832919 h 1128666"/>
                  <a:gd name="connsiteX46" fmla="*/ 102606 w 739366"/>
                  <a:gd name="connsiteY46" fmla="*/ 866115 h 1128666"/>
                  <a:gd name="connsiteX47" fmla="*/ 114677 w 739366"/>
                  <a:gd name="connsiteY47" fmla="*/ 872152 h 1128666"/>
                  <a:gd name="connsiteX48" fmla="*/ 138820 w 739366"/>
                  <a:gd name="connsiteY48" fmla="*/ 908364 h 1128666"/>
                  <a:gd name="connsiteX49" fmla="*/ 187105 w 739366"/>
                  <a:gd name="connsiteY49" fmla="*/ 956650 h 1128666"/>
                  <a:gd name="connsiteX50" fmla="*/ 214265 w 739366"/>
                  <a:gd name="connsiteY50" fmla="*/ 992864 h 1128666"/>
                  <a:gd name="connsiteX51" fmla="*/ 229354 w 739366"/>
                  <a:gd name="connsiteY51" fmla="*/ 1004935 h 1128666"/>
                  <a:gd name="connsiteX52" fmla="*/ 256515 w 739366"/>
                  <a:gd name="connsiteY52" fmla="*/ 1029078 h 1128666"/>
                  <a:gd name="connsiteX53" fmla="*/ 295746 w 739366"/>
                  <a:gd name="connsiteY53" fmla="*/ 1053220 h 1128666"/>
                  <a:gd name="connsiteX54" fmla="*/ 341014 w 739366"/>
                  <a:gd name="connsiteY54" fmla="*/ 1086416 h 1128666"/>
                  <a:gd name="connsiteX55" fmla="*/ 401370 w 739366"/>
                  <a:gd name="connsiteY55" fmla="*/ 1119612 h 1128666"/>
                  <a:gd name="connsiteX56" fmla="*/ 446637 w 739366"/>
                  <a:gd name="connsiteY56" fmla="*/ 1128666 h 1128666"/>
                  <a:gd name="connsiteX57" fmla="*/ 510012 w 739366"/>
                  <a:gd name="connsiteY57" fmla="*/ 1122630 h 1128666"/>
                  <a:gd name="connsiteX58" fmla="*/ 540190 w 739366"/>
                  <a:gd name="connsiteY58" fmla="*/ 1128666 h 1128666"/>
                  <a:gd name="connsiteX59" fmla="*/ 567350 w 739366"/>
                  <a:gd name="connsiteY59" fmla="*/ 1098488 h 1128666"/>
                  <a:gd name="connsiteX60" fmla="*/ 576404 w 739366"/>
                  <a:gd name="connsiteY60" fmla="*/ 1098488 h 1128666"/>
                  <a:gd name="connsiteX61" fmla="*/ 573386 w 739366"/>
                  <a:gd name="connsiteY61" fmla="*/ 1074345 h 1128666"/>
                  <a:gd name="connsiteX62" fmla="*/ 555279 w 739366"/>
                  <a:gd name="connsiteY62" fmla="*/ 1056238 h 1128666"/>
                  <a:gd name="connsiteX63" fmla="*/ 516047 w 739366"/>
                  <a:gd name="connsiteY63" fmla="*/ 1029078 h 1128666"/>
                  <a:gd name="connsiteX64" fmla="*/ 506994 w 739366"/>
                  <a:gd name="connsiteY64" fmla="*/ 1023042 h 1128666"/>
                  <a:gd name="connsiteX65" fmla="*/ 479834 w 739366"/>
                  <a:gd name="connsiteY65" fmla="*/ 1007953 h 1128666"/>
                  <a:gd name="connsiteX66" fmla="*/ 443620 w 739366"/>
                  <a:gd name="connsiteY66" fmla="*/ 989846 h 1128666"/>
                  <a:gd name="connsiteX67" fmla="*/ 434566 w 739366"/>
                  <a:gd name="connsiteY67" fmla="*/ 968721 h 1128666"/>
                  <a:gd name="connsiteX68" fmla="*/ 395335 w 739366"/>
                  <a:gd name="connsiteY68" fmla="*/ 923454 h 1128666"/>
                  <a:gd name="connsiteX69" fmla="*/ 356103 w 739366"/>
                  <a:gd name="connsiteY69" fmla="*/ 881204 h 1128666"/>
                  <a:gd name="connsiteX70" fmla="*/ 328942 w 739366"/>
                  <a:gd name="connsiteY70" fmla="*/ 848008 h 1128666"/>
                  <a:gd name="connsiteX71" fmla="*/ 292729 w 739366"/>
                  <a:gd name="connsiteY71" fmla="*/ 805759 h 1128666"/>
                  <a:gd name="connsiteX72" fmla="*/ 280657 w 739366"/>
                  <a:gd name="connsiteY72" fmla="*/ 790670 h 1128666"/>
                  <a:gd name="connsiteX73" fmla="*/ 265568 w 739366"/>
                  <a:gd name="connsiteY73" fmla="*/ 760492 h 1128666"/>
                  <a:gd name="connsiteX74" fmla="*/ 253497 w 739366"/>
                  <a:gd name="connsiteY74" fmla="*/ 742385 h 1128666"/>
                  <a:gd name="connsiteX75" fmla="*/ 217283 w 739366"/>
                  <a:gd name="connsiteY75" fmla="*/ 679010 h 1128666"/>
                  <a:gd name="connsiteX76" fmla="*/ 196158 w 739366"/>
                  <a:gd name="connsiteY76" fmla="*/ 636761 h 1128666"/>
                  <a:gd name="connsiteX77" fmla="*/ 187105 w 739366"/>
                  <a:gd name="connsiteY77" fmla="*/ 606583 h 1128666"/>
                  <a:gd name="connsiteX78" fmla="*/ 175034 w 739366"/>
                  <a:gd name="connsiteY78" fmla="*/ 543208 h 1128666"/>
                  <a:gd name="connsiteX79" fmla="*/ 168998 w 739366"/>
                  <a:gd name="connsiteY79" fmla="*/ 500959 h 1128666"/>
                  <a:gd name="connsiteX80" fmla="*/ 168998 w 739366"/>
                  <a:gd name="connsiteY80" fmla="*/ 458709 h 1128666"/>
                  <a:gd name="connsiteX81" fmla="*/ 175034 w 739366"/>
                  <a:gd name="connsiteY81" fmla="*/ 398353 h 1128666"/>
                  <a:gd name="connsiteX82" fmla="*/ 190123 w 739366"/>
                  <a:gd name="connsiteY82" fmla="*/ 368175 h 1128666"/>
                  <a:gd name="connsiteX83" fmla="*/ 214265 w 739366"/>
                  <a:gd name="connsiteY83" fmla="*/ 341014 h 1128666"/>
                  <a:gd name="connsiteX84" fmla="*/ 241426 w 739366"/>
                  <a:gd name="connsiteY84" fmla="*/ 304800 h 1128666"/>
                  <a:gd name="connsiteX85" fmla="*/ 295746 w 739366"/>
                  <a:gd name="connsiteY85" fmla="*/ 259533 h 1128666"/>
                  <a:gd name="connsiteX86" fmla="*/ 350067 w 739366"/>
                  <a:gd name="connsiteY86" fmla="*/ 226337 h 1128666"/>
                  <a:gd name="connsiteX87" fmla="*/ 395335 w 739366"/>
                  <a:gd name="connsiteY87" fmla="*/ 217284 h 1128666"/>
                  <a:gd name="connsiteX88" fmla="*/ 413441 w 739366"/>
                  <a:gd name="connsiteY88" fmla="*/ 214266 h 1128666"/>
                  <a:gd name="connsiteX89" fmla="*/ 479834 w 739366"/>
                  <a:gd name="connsiteY89" fmla="*/ 217284 h 1128666"/>
                  <a:gd name="connsiteX90" fmla="*/ 531136 w 739366"/>
                  <a:gd name="connsiteY90" fmla="*/ 232373 h 1128666"/>
                  <a:gd name="connsiteX91" fmla="*/ 570368 w 739366"/>
                  <a:gd name="connsiteY91" fmla="*/ 244444 h 1128666"/>
                  <a:gd name="connsiteX92" fmla="*/ 594511 w 739366"/>
                  <a:gd name="connsiteY92" fmla="*/ 268587 h 1128666"/>
                  <a:gd name="connsiteX93" fmla="*/ 618653 w 739366"/>
                  <a:gd name="connsiteY93" fmla="*/ 274622 h 1128666"/>
                  <a:gd name="connsiteX94" fmla="*/ 642796 w 739366"/>
                  <a:gd name="connsiteY94" fmla="*/ 283675 h 1128666"/>
                  <a:gd name="connsiteX95" fmla="*/ 675992 w 739366"/>
                  <a:gd name="connsiteY95" fmla="*/ 301783 h 1128666"/>
                  <a:gd name="connsiteX96" fmla="*/ 727294 w 739366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15089 w 736348"/>
                  <a:gd name="connsiteY42" fmla="*/ 721260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36214 w 736348"/>
                  <a:gd name="connsiteY43" fmla="*/ 775580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27160 w 736348"/>
                  <a:gd name="connsiteY31" fmla="*/ 319890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4276 w 736348"/>
                  <a:gd name="connsiteY0" fmla="*/ 304801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4276 w 736348"/>
                  <a:gd name="connsiteY96" fmla="*/ 304801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2974 w 736348"/>
                  <a:gd name="connsiteY95" fmla="*/ 301783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8367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68587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92728 w 736348"/>
                  <a:gd name="connsiteY85" fmla="*/ 25953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38408 w 736348"/>
                  <a:gd name="connsiteY84" fmla="*/ 304800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11247 w 736348"/>
                  <a:gd name="connsiteY83" fmla="*/ 341014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14265 w 736348"/>
                  <a:gd name="connsiteY75" fmla="*/ 679010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93140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84087 w 736348"/>
                  <a:gd name="connsiteY77" fmla="*/ 60658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72016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65980 w 736348"/>
                  <a:gd name="connsiteY79" fmla="*/ 500959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62962 w 736348"/>
                  <a:gd name="connsiteY78" fmla="*/ 543208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65980 w 736348"/>
                  <a:gd name="connsiteY80" fmla="*/ 458709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3373 w 736348"/>
                  <a:gd name="connsiteY29" fmla="*/ 262552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81481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08641 w 736348"/>
                  <a:gd name="connsiteY27" fmla="*/ 202195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6036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25101 w 736348"/>
                  <a:gd name="connsiteY13" fmla="*/ 0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70368 w 736348"/>
                  <a:gd name="connsiteY11" fmla="*/ 9054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8475 w 736348"/>
                  <a:gd name="connsiteY10" fmla="*/ 15090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2617 w 736348"/>
                  <a:gd name="connsiteY9" fmla="*/ 30179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7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2249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30178 w 736348"/>
                  <a:gd name="connsiteY32" fmla="*/ 362139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57338 w 736348"/>
                  <a:gd name="connsiteY30" fmla="*/ 298765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69409 w 736348"/>
                  <a:gd name="connsiteY29" fmla="*/ 265570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205212 w 736348"/>
                  <a:gd name="connsiteY75" fmla="*/ 685046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50479 w 736348"/>
                  <a:gd name="connsiteY74" fmla="*/ 742385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77639 w 736348"/>
                  <a:gd name="connsiteY72" fmla="*/ 790670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62550 w 736348"/>
                  <a:gd name="connsiteY73" fmla="*/ 760492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9711 w 736348"/>
                  <a:gd name="connsiteY71" fmla="*/ 805759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325924 w 736348"/>
                  <a:gd name="connsiteY70" fmla="*/ 848008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53085 w 736348"/>
                  <a:gd name="connsiteY69" fmla="*/ 881204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92317 w 736348"/>
                  <a:gd name="connsiteY68" fmla="*/ 923454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53909 w 736348"/>
                  <a:gd name="connsiteY79" fmla="*/ 49794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53909 w 736348"/>
                  <a:gd name="connsiteY80" fmla="*/ 449655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72016 w 736348"/>
                  <a:gd name="connsiteY81" fmla="*/ 398353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87105 w 736348"/>
                  <a:gd name="connsiteY82" fmla="*/ 368175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28943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98764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3674 w 736348"/>
                  <a:gd name="connsiteY85" fmla="*/ 250480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7049 w 736348"/>
                  <a:gd name="connsiteY86" fmla="*/ 22633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21728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10423 w 736348"/>
                  <a:gd name="connsiteY88" fmla="*/ 214266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76816 w 736348"/>
                  <a:gd name="connsiteY89" fmla="*/ 217284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28118 w 736348"/>
                  <a:gd name="connsiteY90" fmla="*/ 23237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591493 w 736348"/>
                  <a:gd name="connsiteY92" fmla="*/ 253498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67350 w 736348"/>
                  <a:gd name="connsiteY91" fmla="*/ 244444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15635 w 736348"/>
                  <a:gd name="connsiteY93" fmla="*/ 274622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39778 w 736348"/>
                  <a:gd name="connsiteY94" fmla="*/ 274622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603564 w 736348"/>
                  <a:gd name="connsiteY92" fmla="*/ 235391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8832 w 736348"/>
                  <a:gd name="connsiteY94" fmla="*/ 256515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36761 w 736348"/>
                  <a:gd name="connsiteY94" fmla="*/ 277640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44032 w 736348"/>
                  <a:gd name="connsiteY86" fmla="*/ 199177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77638 w 736348"/>
                  <a:gd name="connsiteY85" fmla="*/ 232373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26336 w 736348"/>
                  <a:gd name="connsiteY84" fmla="*/ 274622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02194 w 736348"/>
                  <a:gd name="connsiteY83" fmla="*/ 301782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2317 w 736348"/>
                  <a:gd name="connsiteY87" fmla="*/ 190124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28530 w 736348"/>
                  <a:gd name="connsiteY88" fmla="*/ 190124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2852 w 736348"/>
                  <a:gd name="connsiteY89" fmla="*/ 196159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14265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4154 w 736348"/>
                  <a:gd name="connsiteY90" fmla="*/ 205213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5815 w 736348"/>
                  <a:gd name="connsiteY94" fmla="*/ 253497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30724 w 736348"/>
                  <a:gd name="connsiteY93" fmla="*/ 244444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289711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18106 w 736348"/>
                  <a:gd name="connsiteY32" fmla="*/ 365157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3017 w 736348"/>
                  <a:gd name="connsiteY34" fmla="*/ 425513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8586 w 736348"/>
                  <a:gd name="connsiteY21" fmla="*/ 54321 h 1128666"/>
                  <a:gd name="connsiteX22" fmla="*/ 238408 w 736348"/>
                  <a:gd name="connsiteY22" fmla="*/ 84500 h 1128666"/>
                  <a:gd name="connsiteX23" fmla="*/ 211246 w 736348"/>
                  <a:gd name="connsiteY23" fmla="*/ 96570 h 1128666"/>
                  <a:gd name="connsiteX24" fmla="*/ 178051 w 736348"/>
                  <a:gd name="connsiteY24" fmla="*/ 123731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90534 w 736348"/>
                  <a:gd name="connsiteY28" fmla="*/ 232373 h 1128666"/>
                  <a:gd name="connsiteX29" fmla="*/ 72427 w 736348"/>
                  <a:gd name="connsiteY29" fmla="*/ 256516 h 1128666"/>
                  <a:gd name="connsiteX30" fmla="*/ 45267 w 736348"/>
                  <a:gd name="connsiteY30" fmla="*/ 310836 h 1128666"/>
                  <a:gd name="connsiteX31" fmla="*/ 33196 w 736348"/>
                  <a:gd name="connsiteY31" fmla="*/ 331962 h 1128666"/>
                  <a:gd name="connsiteX32" fmla="*/ 24142 w 736348"/>
                  <a:gd name="connsiteY32" fmla="*/ 383264 h 1128666"/>
                  <a:gd name="connsiteX33" fmla="*/ 9053 w 736348"/>
                  <a:gd name="connsiteY33" fmla="*/ 404389 h 1128666"/>
                  <a:gd name="connsiteX34" fmla="*/ 6035 w 736348"/>
                  <a:gd name="connsiteY34" fmla="*/ 431549 h 1128666"/>
                  <a:gd name="connsiteX35" fmla="*/ 3017 w 736348"/>
                  <a:gd name="connsiteY35" fmla="*/ 458709 h 1128666"/>
                  <a:gd name="connsiteX36" fmla="*/ 0 w 736348"/>
                  <a:gd name="connsiteY36" fmla="*/ 494923 h 1128666"/>
                  <a:gd name="connsiteX37" fmla="*/ 0 w 736348"/>
                  <a:gd name="connsiteY37" fmla="*/ 546226 h 1128666"/>
                  <a:gd name="connsiteX38" fmla="*/ 0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670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3687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6705 w 737018"/>
                  <a:gd name="connsiteY34" fmla="*/ 431549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9723 w 737018"/>
                  <a:gd name="connsiteY33" fmla="*/ 404389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45937 w 737018"/>
                  <a:gd name="connsiteY30" fmla="*/ 310836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73097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91204 w 737018"/>
                  <a:gd name="connsiteY28" fmla="*/ 232373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6 w 737018"/>
                  <a:gd name="connsiteY30" fmla="*/ 316872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78721 w 737018"/>
                  <a:gd name="connsiteY24" fmla="*/ 123731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1916 w 737018"/>
                  <a:gd name="connsiteY23" fmla="*/ 96570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9256 w 737018"/>
                  <a:gd name="connsiteY21" fmla="*/ 54321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3866 w 737018"/>
                  <a:gd name="connsiteY31" fmla="*/ 331962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36884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54990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928 w 737018"/>
                  <a:gd name="connsiteY0" fmla="*/ 298766 h 1128666"/>
                  <a:gd name="connsiteX1" fmla="*/ 737018 w 737018"/>
                  <a:gd name="connsiteY1" fmla="*/ 241426 h 1128666"/>
                  <a:gd name="connsiteX2" fmla="*/ 737018 w 737018"/>
                  <a:gd name="connsiteY2" fmla="*/ 199177 h 1128666"/>
                  <a:gd name="connsiteX3" fmla="*/ 734000 w 737018"/>
                  <a:gd name="connsiteY3" fmla="*/ 181070 h 1128666"/>
                  <a:gd name="connsiteX4" fmla="*/ 721929 w 737018"/>
                  <a:gd name="connsiteY4" fmla="*/ 153909 h 1128666"/>
                  <a:gd name="connsiteX5" fmla="*/ 694769 w 737018"/>
                  <a:gd name="connsiteY5" fmla="*/ 126749 h 1128666"/>
                  <a:gd name="connsiteX6" fmla="*/ 682697 w 737018"/>
                  <a:gd name="connsiteY6" fmla="*/ 102606 h 1128666"/>
                  <a:gd name="connsiteX7" fmla="*/ 667608 w 737018"/>
                  <a:gd name="connsiteY7" fmla="*/ 87517 h 1128666"/>
                  <a:gd name="connsiteX8" fmla="*/ 655537 w 737018"/>
                  <a:gd name="connsiteY8" fmla="*/ 66393 h 1128666"/>
                  <a:gd name="connsiteX9" fmla="*/ 616305 w 737018"/>
                  <a:gd name="connsiteY9" fmla="*/ 42251 h 1128666"/>
                  <a:gd name="connsiteX10" fmla="*/ 586127 w 737018"/>
                  <a:gd name="connsiteY10" fmla="*/ 27161 h 1128666"/>
                  <a:gd name="connsiteX11" fmla="*/ 558967 w 737018"/>
                  <a:gd name="connsiteY11" fmla="*/ 18108 h 1128666"/>
                  <a:gd name="connsiteX12" fmla="*/ 546895 w 737018"/>
                  <a:gd name="connsiteY12" fmla="*/ 6036 h 1128666"/>
                  <a:gd name="connsiteX13" fmla="*/ 519736 w 737018"/>
                  <a:gd name="connsiteY13" fmla="*/ 9053 h 1128666"/>
                  <a:gd name="connsiteX14" fmla="*/ 489557 w 737018"/>
                  <a:gd name="connsiteY14" fmla="*/ 0 h 1128666"/>
                  <a:gd name="connsiteX15" fmla="*/ 456361 w 737018"/>
                  <a:gd name="connsiteY15" fmla="*/ 0 h 1128666"/>
                  <a:gd name="connsiteX16" fmla="*/ 420148 w 737018"/>
                  <a:gd name="connsiteY16" fmla="*/ 3019 h 1128666"/>
                  <a:gd name="connsiteX17" fmla="*/ 380915 w 737018"/>
                  <a:gd name="connsiteY17" fmla="*/ 18107 h 1128666"/>
                  <a:gd name="connsiteX18" fmla="*/ 347719 w 737018"/>
                  <a:gd name="connsiteY18" fmla="*/ 24143 h 1128666"/>
                  <a:gd name="connsiteX19" fmla="*/ 311506 w 737018"/>
                  <a:gd name="connsiteY19" fmla="*/ 36214 h 1128666"/>
                  <a:gd name="connsiteX20" fmla="*/ 281327 w 737018"/>
                  <a:gd name="connsiteY20" fmla="*/ 57339 h 1128666"/>
                  <a:gd name="connsiteX21" fmla="*/ 263220 w 737018"/>
                  <a:gd name="connsiteY21" fmla="*/ 69410 h 1128666"/>
                  <a:gd name="connsiteX22" fmla="*/ 239078 w 737018"/>
                  <a:gd name="connsiteY22" fmla="*/ 84500 h 1128666"/>
                  <a:gd name="connsiteX23" fmla="*/ 214934 w 737018"/>
                  <a:gd name="connsiteY23" fmla="*/ 114677 h 1128666"/>
                  <a:gd name="connsiteX24" fmla="*/ 184756 w 737018"/>
                  <a:gd name="connsiteY24" fmla="*/ 138820 h 1128666"/>
                  <a:gd name="connsiteX25" fmla="*/ 160613 w 737018"/>
                  <a:gd name="connsiteY25" fmla="*/ 150892 h 1128666"/>
                  <a:gd name="connsiteX26" fmla="*/ 139489 w 737018"/>
                  <a:gd name="connsiteY26" fmla="*/ 175034 h 1128666"/>
                  <a:gd name="connsiteX27" fmla="*/ 118364 w 737018"/>
                  <a:gd name="connsiteY27" fmla="*/ 205213 h 1128666"/>
                  <a:gd name="connsiteX28" fmla="*/ 103276 w 737018"/>
                  <a:gd name="connsiteY28" fmla="*/ 238409 h 1128666"/>
                  <a:gd name="connsiteX29" fmla="*/ 82150 w 737018"/>
                  <a:gd name="connsiteY29" fmla="*/ 256516 h 1128666"/>
                  <a:gd name="connsiteX30" fmla="*/ 61025 w 737018"/>
                  <a:gd name="connsiteY30" fmla="*/ 292729 h 1128666"/>
                  <a:gd name="connsiteX31" fmla="*/ 42919 w 737018"/>
                  <a:gd name="connsiteY31" fmla="*/ 337998 h 1128666"/>
                  <a:gd name="connsiteX32" fmla="*/ 24812 w 737018"/>
                  <a:gd name="connsiteY32" fmla="*/ 383264 h 1128666"/>
                  <a:gd name="connsiteX33" fmla="*/ 24812 w 737018"/>
                  <a:gd name="connsiteY33" fmla="*/ 392318 h 1128666"/>
                  <a:gd name="connsiteX34" fmla="*/ 21794 w 737018"/>
                  <a:gd name="connsiteY34" fmla="*/ 425513 h 1128666"/>
                  <a:gd name="connsiteX35" fmla="*/ 15759 w 737018"/>
                  <a:gd name="connsiteY35" fmla="*/ 458709 h 1128666"/>
                  <a:gd name="connsiteX36" fmla="*/ 9723 w 737018"/>
                  <a:gd name="connsiteY36" fmla="*/ 497941 h 1128666"/>
                  <a:gd name="connsiteX37" fmla="*/ 9723 w 737018"/>
                  <a:gd name="connsiteY37" fmla="*/ 546226 h 1128666"/>
                  <a:gd name="connsiteX38" fmla="*/ 670 w 737018"/>
                  <a:gd name="connsiteY38" fmla="*/ 573387 h 1128666"/>
                  <a:gd name="connsiteX39" fmla="*/ 670 w 737018"/>
                  <a:gd name="connsiteY39" fmla="*/ 600547 h 1128666"/>
                  <a:gd name="connsiteX40" fmla="*/ 6705 w 737018"/>
                  <a:gd name="connsiteY40" fmla="*/ 627707 h 1128666"/>
                  <a:gd name="connsiteX41" fmla="*/ 12741 w 737018"/>
                  <a:gd name="connsiteY41" fmla="*/ 666939 h 1128666"/>
                  <a:gd name="connsiteX42" fmla="*/ 27830 w 737018"/>
                  <a:gd name="connsiteY42" fmla="*/ 718242 h 1128666"/>
                  <a:gd name="connsiteX43" fmla="*/ 51973 w 737018"/>
                  <a:gd name="connsiteY43" fmla="*/ 772562 h 1128666"/>
                  <a:gd name="connsiteX44" fmla="*/ 67061 w 737018"/>
                  <a:gd name="connsiteY44" fmla="*/ 811794 h 1128666"/>
                  <a:gd name="connsiteX45" fmla="*/ 82151 w 737018"/>
                  <a:gd name="connsiteY45" fmla="*/ 832919 h 1128666"/>
                  <a:gd name="connsiteX46" fmla="*/ 100258 w 737018"/>
                  <a:gd name="connsiteY46" fmla="*/ 866115 h 1128666"/>
                  <a:gd name="connsiteX47" fmla="*/ 112329 w 737018"/>
                  <a:gd name="connsiteY47" fmla="*/ 872152 h 1128666"/>
                  <a:gd name="connsiteX48" fmla="*/ 136472 w 737018"/>
                  <a:gd name="connsiteY48" fmla="*/ 908364 h 1128666"/>
                  <a:gd name="connsiteX49" fmla="*/ 184757 w 737018"/>
                  <a:gd name="connsiteY49" fmla="*/ 956650 h 1128666"/>
                  <a:gd name="connsiteX50" fmla="*/ 211917 w 737018"/>
                  <a:gd name="connsiteY50" fmla="*/ 992864 h 1128666"/>
                  <a:gd name="connsiteX51" fmla="*/ 227006 w 737018"/>
                  <a:gd name="connsiteY51" fmla="*/ 1004935 h 1128666"/>
                  <a:gd name="connsiteX52" fmla="*/ 254167 w 737018"/>
                  <a:gd name="connsiteY52" fmla="*/ 1029078 h 1128666"/>
                  <a:gd name="connsiteX53" fmla="*/ 293398 w 737018"/>
                  <a:gd name="connsiteY53" fmla="*/ 1053220 h 1128666"/>
                  <a:gd name="connsiteX54" fmla="*/ 338666 w 737018"/>
                  <a:gd name="connsiteY54" fmla="*/ 1086416 h 1128666"/>
                  <a:gd name="connsiteX55" fmla="*/ 399022 w 737018"/>
                  <a:gd name="connsiteY55" fmla="*/ 1119612 h 1128666"/>
                  <a:gd name="connsiteX56" fmla="*/ 444289 w 737018"/>
                  <a:gd name="connsiteY56" fmla="*/ 1128666 h 1128666"/>
                  <a:gd name="connsiteX57" fmla="*/ 507664 w 737018"/>
                  <a:gd name="connsiteY57" fmla="*/ 1122630 h 1128666"/>
                  <a:gd name="connsiteX58" fmla="*/ 537842 w 737018"/>
                  <a:gd name="connsiteY58" fmla="*/ 1128666 h 1128666"/>
                  <a:gd name="connsiteX59" fmla="*/ 565002 w 737018"/>
                  <a:gd name="connsiteY59" fmla="*/ 1098488 h 1128666"/>
                  <a:gd name="connsiteX60" fmla="*/ 574056 w 737018"/>
                  <a:gd name="connsiteY60" fmla="*/ 1098488 h 1128666"/>
                  <a:gd name="connsiteX61" fmla="*/ 571038 w 737018"/>
                  <a:gd name="connsiteY61" fmla="*/ 1074345 h 1128666"/>
                  <a:gd name="connsiteX62" fmla="*/ 552931 w 737018"/>
                  <a:gd name="connsiteY62" fmla="*/ 1056238 h 1128666"/>
                  <a:gd name="connsiteX63" fmla="*/ 513699 w 737018"/>
                  <a:gd name="connsiteY63" fmla="*/ 1029078 h 1128666"/>
                  <a:gd name="connsiteX64" fmla="*/ 504646 w 737018"/>
                  <a:gd name="connsiteY64" fmla="*/ 1023042 h 1128666"/>
                  <a:gd name="connsiteX65" fmla="*/ 477486 w 737018"/>
                  <a:gd name="connsiteY65" fmla="*/ 1007953 h 1128666"/>
                  <a:gd name="connsiteX66" fmla="*/ 441272 w 737018"/>
                  <a:gd name="connsiteY66" fmla="*/ 989846 h 1128666"/>
                  <a:gd name="connsiteX67" fmla="*/ 432218 w 737018"/>
                  <a:gd name="connsiteY67" fmla="*/ 968721 h 1128666"/>
                  <a:gd name="connsiteX68" fmla="*/ 377898 w 737018"/>
                  <a:gd name="connsiteY68" fmla="*/ 938543 h 1128666"/>
                  <a:gd name="connsiteX69" fmla="*/ 338666 w 737018"/>
                  <a:gd name="connsiteY69" fmla="*/ 890257 h 1128666"/>
                  <a:gd name="connsiteX70" fmla="*/ 299434 w 737018"/>
                  <a:gd name="connsiteY70" fmla="*/ 860079 h 1128666"/>
                  <a:gd name="connsiteX71" fmla="*/ 284346 w 737018"/>
                  <a:gd name="connsiteY71" fmla="*/ 820848 h 1128666"/>
                  <a:gd name="connsiteX72" fmla="*/ 266238 w 737018"/>
                  <a:gd name="connsiteY72" fmla="*/ 805759 h 1128666"/>
                  <a:gd name="connsiteX73" fmla="*/ 251149 w 737018"/>
                  <a:gd name="connsiteY73" fmla="*/ 781617 h 1128666"/>
                  <a:gd name="connsiteX74" fmla="*/ 233042 w 737018"/>
                  <a:gd name="connsiteY74" fmla="*/ 760492 h 1128666"/>
                  <a:gd name="connsiteX75" fmla="*/ 199847 w 737018"/>
                  <a:gd name="connsiteY75" fmla="*/ 697117 h 1128666"/>
                  <a:gd name="connsiteX76" fmla="*/ 181739 w 737018"/>
                  <a:gd name="connsiteY76" fmla="*/ 636761 h 1128666"/>
                  <a:gd name="connsiteX77" fmla="*/ 160614 w 737018"/>
                  <a:gd name="connsiteY77" fmla="*/ 591493 h 1128666"/>
                  <a:gd name="connsiteX78" fmla="*/ 145525 w 737018"/>
                  <a:gd name="connsiteY78" fmla="*/ 546226 h 1128666"/>
                  <a:gd name="connsiteX79" fmla="*/ 136472 w 737018"/>
                  <a:gd name="connsiteY79" fmla="*/ 482851 h 1128666"/>
                  <a:gd name="connsiteX80" fmla="*/ 142508 w 737018"/>
                  <a:gd name="connsiteY80" fmla="*/ 434566 h 1128666"/>
                  <a:gd name="connsiteX81" fmla="*/ 154579 w 737018"/>
                  <a:gd name="connsiteY81" fmla="*/ 374210 h 1128666"/>
                  <a:gd name="connsiteX82" fmla="*/ 178722 w 737018"/>
                  <a:gd name="connsiteY82" fmla="*/ 344033 h 1128666"/>
                  <a:gd name="connsiteX83" fmla="*/ 211917 w 737018"/>
                  <a:gd name="connsiteY83" fmla="*/ 310836 h 1128666"/>
                  <a:gd name="connsiteX84" fmla="*/ 236060 w 737018"/>
                  <a:gd name="connsiteY84" fmla="*/ 280658 h 1128666"/>
                  <a:gd name="connsiteX85" fmla="*/ 281326 w 737018"/>
                  <a:gd name="connsiteY85" fmla="*/ 241426 h 1128666"/>
                  <a:gd name="connsiteX86" fmla="*/ 350738 w 737018"/>
                  <a:gd name="connsiteY86" fmla="*/ 214266 h 1128666"/>
                  <a:gd name="connsiteX87" fmla="*/ 396005 w 737018"/>
                  <a:gd name="connsiteY87" fmla="*/ 196159 h 1128666"/>
                  <a:gd name="connsiteX88" fmla="*/ 438253 w 737018"/>
                  <a:gd name="connsiteY88" fmla="*/ 199177 h 1128666"/>
                  <a:gd name="connsiteX89" fmla="*/ 486540 w 737018"/>
                  <a:gd name="connsiteY89" fmla="*/ 211248 h 1128666"/>
                  <a:gd name="connsiteX90" fmla="*/ 531806 w 737018"/>
                  <a:gd name="connsiteY90" fmla="*/ 223320 h 1128666"/>
                  <a:gd name="connsiteX91" fmla="*/ 555948 w 737018"/>
                  <a:gd name="connsiteY91" fmla="*/ 229354 h 1128666"/>
                  <a:gd name="connsiteX92" fmla="*/ 598198 w 737018"/>
                  <a:gd name="connsiteY92" fmla="*/ 244444 h 1128666"/>
                  <a:gd name="connsiteX93" fmla="*/ 625358 w 737018"/>
                  <a:gd name="connsiteY93" fmla="*/ 256515 h 1128666"/>
                  <a:gd name="connsiteX94" fmla="*/ 643468 w 737018"/>
                  <a:gd name="connsiteY94" fmla="*/ 268586 h 1128666"/>
                  <a:gd name="connsiteX95" fmla="*/ 676661 w 737018"/>
                  <a:gd name="connsiteY95" fmla="*/ 292730 h 1128666"/>
                  <a:gd name="connsiteX96" fmla="*/ 721928 w 737018"/>
                  <a:gd name="connsiteY96" fmla="*/ 298766 h 1128666"/>
                  <a:gd name="connsiteX0" fmla="*/ 721258 w 736348"/>
                  <a:gd name="connsiteY0" fmla="*/ 298766 h 1128666"/>
                  <a:gd name="connsiteX1" fmla="*/ 736348 w 736348"/>
                  <a:gd name="connsiteY1" fmla="*/ 241426 h 1128666"/>
                  <a:gd name="connsiteX2" fmla="*/ 736348 w 736348"/>
                  <a:gd name="connsiteY2" fmla="*/ 199177 h 1128666"/>
                  <a:gd name="connsiteX3" fmla="*/ 733330 w 736348"/>
                  <a:gd name="connsiteY3" fmla="*/ 181070 h 1128666"/>
                  <a:gd name="connsiteX4" fmla="*/ 721259 w 736348"/>
                  <a:gd name="connsiteY4" fmla="*/ 153909 h 1128666"/>
                  <a:gd name="connsiteX5" fmla="*/ 694099 w 736348"/>
                  <a:gd name="connsiteY5" fmla="*/ 126749 h 1128666"/>
                  <a:gd name="connsiteX6" fmla="*/ 682027 w 736348"/>
                  <a:gd name="connsiteY6" fmla="*/ 102606 h 1128666"/>
                  <a:gd name="connsiteX7" fmla="*/ 666938 w 736348"/>
                  <a:gd name="connsiteY7" fmla="*/ 87517 h 1128666"/>
                  <a:gd name="connsiteX8" fmla="*/ 654867 w 736348"/>
                  <a:gd name="connsiteY8" fmla="*/ 66393 h 1128666"/>
                  <a:gd name="connsiteX9" fmla="*/ 615635 w 736348"/>
                  <a:gd name="connsiteY9" fmla="*/ 42251 h 1128666"/>
                  <a:gd name="connsiteX10" fmla="*/ 585457 w 736348"/>
                  <a:gd name="connsiteY10" fmla="*/ 27161 h 1128666"/>
                  <a:gd name="connsiteX11" fmla="*/ 558297 w 736348"/>
                  <a:gd name="connsiteY11" fmla="*/ 18108 h 1128666"/>
                  <a:gd name="connsiteX12" fmla="*/ 546225 w 736348"/>
                  <a:gd name="connsiteY12" fmla="*/ 6036 h 1128666"/>
                  <a:gd name="connsiteX13" fmla="*/ 519066 w 736348"/>
                  <a:gd name="connsiteY13" fmla="*/ 9053 h 1128666"/>
                  <a:gd name="connsiteX14" fmla="*/ 488887 w 736348"/>
                  <a:gd name="connsiteY14" fmla="*/ 0 h 1128666"/>
                  <a:gd name="connsiteX15" fmla="*/ 455691 w 736348"/>
                  <a:gd name="connsiteY15" fmla="*/ 0 h 1128666"/>
                  <a:gd name="connsiteX16" fmla="*/ 419478 w 736348"/>
                  <a:gd name="connsiteY16" fmla="*/ 3019 h 1128666"/>
                  <a:gd name="connsiteX17" fmla="*/ 380245 w 736348"/>
                  <a:gd name="connsiteY17" fmla="*/ 18107 h 1128666"/>
                  <a:gd name="connsiteX18" fmla="*/ 347049 w 736348"/>
                  <a:gd name="connsiteY18" fmla="*/ 24143 h 1128666"/>
                  <a:gd name="connsiteX19" fmla="*/ 310836 w 736348"/>
                  <a:gd name="connsiteY19" fmla="*/ 36214 h 1128666"/>
                  <a:gd name="connsiteX20" fmla="*/ 280657 w 736348"/>
                  <a:gd name="connsiteY20" fmla="*/ 57339 h 1128666"/>
                  <a:gd name="connsiteX21" fmla="*/ 262550 w 736348"/>
                  <a:gd name="connsiteY21" fmla="*/ 69410 h 1128666"/>
                  <a:gd name="connsiteX22" fmla="*/ 238408 w 736348"/>
                  <a:gd name="connsiteY22" fmla="*/ 84500 h 1128666"/>
                  <a:gd name="connsiteX23" fmla="*/ 214264 w 736348"/>
                  <a:gd name="connsiteY23" fmla="*/ 114677 h 1128666"/>
                  <a:gd name="connsiteX24" fmla="*/ 184086 w 736348"/>
                  <a:gd name="connsiteY24" fmla="*/ 138820 h 1128666"/>
                  <a:gd name="connsiteX25" fmla="*/ 159943 w 736348"/>
                  <a:gd name="connsiteY25" fmla="*/ 150892 h 1128666"/>
                  <a:gd name="connsiteX26" fmla="*/ 138819 w 736348"/>
                  <a:gd name="connsiteY26" fmla="*/ 175034 h 1128666"/>
                  <a:gd name="connsiteX27" fmla="*/ 117694 w 736348"/>
                  <a:gd name="connsiteY27" fmla="*/ 205213 h 1128666"/>
                  <a:gd name="connsiteX28" fmla="*/ 102606 w 736348"/>
                  <a:gd name="connsiteY28" fmla="*/ 238409 h 1128666"/>
                  <a:gd name="connsiteX29" fmla="*/ 81480 w 736348"/>
                  <a:gd name="connsiteY29" fmla="*/ 256516 h 1128666"/>
                  <a:gd name="connsiteX30" fmla="*/ 60355 w 736348"/>
                  <a:gd name="connsiteY30" fmla="*/ 292729 h 1128666"/>
                  <a:gd name="connsiteX31" fmla="*/ 42249 w 736348"/>
                  <a:gd name="connsiteY31" fmla="*/ 337998 h 1128666"/>
                  <a:gd name="connsiteX32" fmla="*/ 24142 w 736348"/>
                  <a:gd name="connsiteY32" fmla="*/ 383264 h 1128666"/>
                  <a:gd name="connsiteX33" fmla="*/ 24142 w 736348"/>
                  <a:gd name="connsiteY33" fmla="*/ 392318 h 1128666"/>
                  <a:gd name="connsiteX34" fmla="*/ 21124 w 736348"/>
                  <a:gd name="connsiteY34" fmla="*/ 425513 h 1128666"/>
                  <a:gd name="connsiteX35" fmla="*/ 15089 w 736348"/>
                  <a:gd name="connsiteY35" fmla="*/ 458709 h 1128666"/>
                  <a:gd name="connsiteX36" fmla="*/ 9053 w 736348"/>
                  <a:gd name="connsiteY36" fmla="*/ 497941 h 1128666"/>
                  <a:gd name="connsiteX37" fmla="*/ 9053 w 736348"/>
                  <a:gd name="connsiteY37" fmla="*/ 546226 h 1128666"/>
                  <a:gd name="connsiteX38" fmla="*/ 6035 w 736348"/>
                  <a:gd name="connsiteY38" fmla="*/ 573387 h 1128666"/>
                  <a:gd name="connsiteX39" fmla="*/ 0 w 736348"/>
                  <a:gd name="connsiteY39" fmla="*/ 600547 h 1128666"/>
                  <a:gd name="connsiteX40" fmla="*/ 6035 w 736348"/>
                  <a:gd name="connsiteY40" fmla="*/ 627707 h 1128666"/>
                  <a:gd name="connsiteX41" fmla="*/ 12071 w 736348"/>
                  <a:gd name="connsiteY41" fmla="*/ 666939 h 1128666"/>
                  <a:gd name="connsiteX42" fmla="*/ 27160 w 736348"/>
                  <a:gd name="connsiteY42" fmla="*/ 718242 h 1128666"/>
                  <a:gd name="connsiteX43" fmla="*/ 51303 w 736348"/>
                  <a:gd name="connsiteY43" fmla="*/ 772562 h 1128666"/>
                  <a:gd name="connsiteX44" fmla="*/ 66391 w 736348"/>
                  <a:gd name="connsiteY44" fmla="*/ 811794 h 1128666"/>
                  <a:gd name="connsiteX45" fmla="*/ 81481 w 736348"/>
                  <a:gd name="connsiteY45" fmla="*/ 832919 h 1128666"/>
                  <a:gd name="connsiteX46" fmla="*/ 99588 w 736348"/>
                  <a:gd name="connsiteY46" fmla="*/ 866115 h 1128666"/>
                  <a:gd name="connsiteX47" fmla="*/ 111659 w 736348"/>
                  <a:gd name="connsiteY47" fmla="*/ 872152 h 1128666"/>
                  <a:gd name="connsiteX48" fmla="*/ 135802 w 736348"/>
                  <a:gd name="connsiteY48" fmla="*/ 908364 h 1128666"/>
                  <a:gd name="connsiteX49" fmla="*/ 184087 w 736348"/>
                  <a:gd name="connsiteY49" fmla="*/ 956650 h 1128666"/>
                  <a:gd name="connsiteX50" fmla="*/ 211247 w 736348"/>
                  <a:gd name="connsiteY50" fmla="*/ 992864 h 1128666"/>
                  <a:gd name="connsiteX51" fmla="*/ 226336 w 736348"/>
                  <a:gd name="connsiteY51" fmla="*/ 1004935 h 1128666"/>
                  <a:gd name="connsiteX52" fmla="*/ 253497 w 736348"/>
                  <a:gd name="connsiteY52" fmla="*/ 1029078 h 1128666"/>
                  <a:gd name="connsiteX53" fmla="*/ 292728 w 736348"/>
                  <a:gd name="connsiteY53" fmla="*/ 1053220 h 1128666"/>
                  <a:gd name="connsiteX54" fmla="*/ 337996 w 736348"/>
                  <a:gd name="connsiteY54" fmla="*/ 1086416 h 1128666"/>
                  <a:gd name="connsiteX55" fmla="*/ 398352 w 736348"/>
                  <a:gd name="connsiteY55" fmla="*/ 1119612 h 1128666"/>
                  <a:gd name="connsiteX56" fmla="*/ 443619 w 736348"/>
                  <a:gd name="connsiteY56" fmla="*/ 1128666 h 1128666"/>
                  <a:gd name="connsiteX57" fmla="*/ 506994 w 736348"/>
                  <a:gd name="connsiteY57" fmla="*/ 1122630 h 1128666"/>
                  <a:gd name="connsiteX58" fmla="*/ 537172 w 736348"/>
                  <a:gd name="connsiteY58" fmla="*/ 1128666 h 1128666"/>
                  <a:gd name="connsiteX59" fmla="*/ 564332 w 736348"/>
                  <a:gd name="connsiteY59" fmla="*/ 1098488 h 1128666"/>
                  <a:gd name="connsiteX60" fmla="*/ 573386 w 736348"/>
                  <a:gd name="connsiteY60" fmla="*/ 1098488 h 1128666"/>
                  <a:gd name="connsiteX61" fmla="*/ 570368 w 736348"/>
                  <a:gd name="connsiteY61" fmla="*/ 1074345 h 1128666"/>
                  <a:gd name="connsiteX62" fmla="*/ 552261 w 736348"/>
                  <a:gd name="connsiteY62" fmla="*/ 1056238 h 1128666"/>
                  <a:gd name="connsiteX63" fmla="*/ 513029 w 736348"/>
                  <a:gd name="connsiteY63" fmla="*/ 1029078 h 1128666"/>
                  <a:gd name="connsiteX64" fmla="*/ 503976 w 736348"/>
                  <a:gd name="connsiteY64" fmla="*/ 1023042 h 1128666"/>
                  <a:gd name="connsiteX65" fmla="*/ 476816 w 736348"/>
                  <a:gd name="connsiteY65" fmla="*/ 1007953 h 1128666"/>
                  <a:gd name="connsiteX66" fmla="*/ 440602 w 736348"/>
                  <a:gd name="connsiteY66" fmla="*/ 989846 h 1128666"/>
                  <a:gd name="connsiteX67" fmla="*/ 431548 w 736348"/>
                  <a:gd name="connsiteY67" fmla="*/ 968721 h 1128666"/>
                  <a:gd name="connsiteX68" fmla="*/ 377228 w 736348"/>
                  <a:gd name="connsiteY68" fmla="*/ 938543 h 1128666"/>
                  <a:gd name="connsiteX69" fmla="*/ 337996 w 736348"/>
                  <a:gd name="connsiteY69" fmla="*/ 890257 h 1128666"/>
                  <a:gd name="connsiteX70" fmla="*/ 298764 w 736348"/>
                  <a:gd name="connsiteY70" fmla="*/ 860079 h 1128666"/>
                  <a:gd name="connsiteX71" fmla="*/ 283676 w 736348"/>
                  <a:gd name="connsiteY71" fmla="*/ 820848 h 1128666"/>
                  <a:gd name="connsiteX72" fmla="*/ 265568 w 736348"/>
                  <a:gd name="connsiteY72" fmla="*/ 805759 h 1128666"/>
                  <a:gd name="connsiteX73" fmla="*/ 250479 w 736348"/>
                  <a:gd name="connsiteY73" fmla="*/ 781617 h 1128666"/>
                  <a:gd name="connsiteX74" fmla="*/ 232372 w 736348"/>
                  <a:gd name="connsiteY74" fmla="*/ 760492 h 1128666"/>
                  <a:gd name="connsiteX75" fmla="*/ 199177 w 736348"/>
                  <a:gd name="connsiteY75" fmla="*/ 697117 h 1128666"/>
                  <a:gd name="connsiteX76" fmla="*/ 181069 w 736348"/>
                  <a:gd name="connsiteY76" fmla="*/ 636761 h 1128666"/>
                  <a:gd name="connsiteX77" fmla="*/ 159944 w 736348"/>
                  <a:gd name="connsiteY77" fmla="*/ 591493 h 1128666"/>
                  <a:gd name="connsiteX78" fmla="*/ 144855 w 736348"/>
                  <a:gd name="connsiteY78" fmla="*/ 546226 h 1128666"/>
                  <a:gd name="connsiteX79" fmla="*/ 135802 w 736348"/>
                  <a:gd name="connsiteY79" fmla="*/ 482851 h 1128666"/>
                  <a:gd name="connsiteX80" fmla="*/ 141838 w 736348"/>
                  <a:gd name="connsiteY80" fmla="*/ 434566 h 1128666"/>
                  <a:gd name="connsiteX81" fmla="*/ 153909 w 736348"/>
                  <a:gd name="connsiteY81" fmla="*/ 374210 h 1128666"/>
                  <a:gd name="connsiteX82" fmla="*/ 178052 w 736348"/>
                  <a:gd name="connsiteY82" fmla="*/ 344033 h 1128666"/>
                  <a:gd name="connsiteX83" fmla="*/ 211247 w 736348"/>
                  <a:gd name="connsiteY83" fmla="*/ 310836 h 1128666"/>
                  <a:gd name="connsiteX84" fmla="*/ 235390 w 736348"/>
                  <a:gd name="connsiteY84" fmla="*/ 280658 h 1128666"/>
                  <a:gd name="connsiteX85" fmla="*/ 280656 w 736348"/>
                  <a:gd name="connsiteY85" fmla="*/ 241426 h 1128666"/>
                  <a:gd name="connsiteX86" fmla="*/ 350068 w 736348"/>
                  <a:gd name="connsiteY86" fmla="*/ 214266 h 1128666"/>
                  <a:gd name="connsiteX87" fmla="*/ 395335 w 736348"/>
                  <a:gd name="connsiteY87" fmla="*/ 196159 h 1128666"/>
                  <a:gd name="connsiteX88" fmla="*/ 437583 w 736348"/>
                  <a:gd name="connsiteY88" fmla="*/ 199177 h 1128666"/>
                  <a:gd name="connsiteX89" fmla="*/ 485870 w 736348"/>
                  <a:gd name="connsiteY89" fmla="*/ 211248 h 1128666"/>
                  <a:gd name="connsiteX90" fmla="*/ 531136 w 736348"/>
                  <a:gd name="connsiteY90" fmla="*/ 223320 h 1128666"/>
                  <a:gd name="connsiteX91" fmla="*/ 555278 w 736348"/>
                  <a:gd name="connsiteY91" fmla="*/ 229354 h 1128666"/>
                  <a:gd name="connsiteX92" fmla="*/ 597528 w 736348"/>
                  <a:gd name="connsiteY92" fmla="*/ 244444 h 1128666"/>
                  <a:gd name="connsiteX93" fmla="*/ 624688 w 736348"/>
                  <a:gd name="connsiteY93" fmla="*/ 256515 h 1128666"/>
                  <a:gd name="connsiteX94" fmla="*/ 642798 w 736348"/>
                  <a:gd name="connsiteY94" fmla="*/ 268586 h 1128666"/>
                  <a:gd name="connsiteX95" fmla="*/ 675991 w 736348"/>
                  <a:gd name="connsiteY95" fmla="*/ 292730 h 1128666"/>
                  <a:gd name="connsiteX96" fmla="*/ 721258 w 736348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6260 w 730537"/>
                  <a:gd name="connsiteY41" fmla="*/ 666939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224 w 730537"/>
                  <a:gd name="connsiteY40" fmla="*/ 627707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24367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21349 w 730537"/>
                  <a:gd name="connsiteY42" fmla="*/ 718242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5670 w 730537"/>
                  <a:gd name="connsiteY45" fmla="*/ 832919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78688 w 730537"/>
                  <a:gd name="connsiteY45" fmla="*/ 823865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69634 w 730537"/>
                  <a:gd name="connsiteY45" fmla="*/ 814812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0580 w 730537"/>
                  <a:gd name="connsiteY44" fmla="*/ 811794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24277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05848 w 730537"/>
                  <a:gd name="connsiteY47" fmla="*/ 872152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3777 w 730537"/>
                  <a:gd name="connsiteY46" fmla="*/ 866115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29991 w 730537"/>
                  <a:gd name="connsiteY48" fmla="*/ 908364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78276 w 730537"/>
                  <a:gd name="connsiteY49" fmla="*/ 956650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05436 w 730537"/>
                  <a:gd name="connsiteY50" fmla="*/ 992864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47686 w 730537"/>
                  <a:gd name="connsiteY52" fmla="*/ 1029078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0525 w 730537"/>
                  <a:gd name="connsiteY51" fmla="*/ 1004935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17007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28666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28666"/>
                  <a:gd name="connsiteX1" fmla="*/ 730537 w 730537"/>
                  <a:gd name="connsiteY1" fmla="*/ 241426 h 1128666"/>
                  <a:gd name="connsiteX2" fmla="*/ 730537 w 730537"/>
                  <a:gd name="connsiteY2" fmla="*/ 199177 h 1128666"/>
                  <a:gd name="connsiteX3" fmla="*/ 727519 w 730537"/>
                  <a:gd name="connsiteY3" fmla="*/ 181070 h 1128666"/>
                  <a:gd name="connsiteX4" fmla="*/ 715448 w 730537"/>
                  <a:gd name="connsiteY4" fmla="*/ 153909 h 1128666"/>
                  <a:gd name="connsiteX5" fmla="*/ 688288 w 730537"/>
                  <a:gd name="connsiteY5" fmla="*/ 126749 h 1128666"/>
                  <a:gd name="connsiteX6" fmla="*/ 676216 w 730537"/>
                  <a:gd name="connsiteY6" fmla="*/ 102606 h 1128666"/>
                  <a:gd name="connsiteX7" fmla="*/ 661127 w 730537"/>
                  <a:gd name="connsiteY7" fmla="*/ 87517 h 1128666"/>
                  <a:gd name="connsiteX8" fmla="*/ 649056 w 730537"/>
                  <a:gd name="connsiteY8" fmla="*/ 66393 h 1128666"/>
                  <a:gd name="connsiteX9" fmla="*/ 609824 w 730537"/>
                  <a:gd name="connsiteY9" fmla="*/ 42251 h 1128666"/>
                  <a:gd name="connsiteX10" fmla="*/ 579646 w 730537"/>
                  <a:gd name="connsiteY10" fmla="*/ 27161 h 1128666"/>
                  <a:gd name="connsiteX11" fmla="*/ 552486 w 730537"/>
                  <a:gd name="connsiteY11" fmla="*/ 18108 h 1128666"/>
                  <a:gd name="connsiteX12" fmla="*/ 540414 w 730537"/>
                  <a:gd name="connsiteY12" fmla="*/ 6036 h 1128666"/>
                  <a:gd name="connsiteX13" fmla="*/ 513255 w 730537"/>
                  <a:gd name="connsiteY13" fmla="*/ 9053 h 1128666"/>
                  <a:gd name="connsiteX14" fmla="*/ 483076 w 730537"/>
                  <a:gd name="connsiteY14" fmla="*/ 0 h 1128666"/>
                  <a:gd name="connsiteX15" fmla="*/ 449880 w 730537"/>
                  <a:gd name="connsiteY15" fmla="*/ 0 h 1128666"/>
                  <a:gd name="connsiteX16" fmla="*/ 413667 w 730537"/>
                  <a:gd name="connsiteY16" fmla="*/ 3019 h 1128666"/>
                  <a:gd name="connsiteX17" fmla="*/ 374434 w 730537"/>
                  <a:gd name="connsiteY17" fmla="*/ 18107 h 1128666"/>
                  <a:gd name="connsiteX18" fmla="*/ 341238 w 730537"/>
                  <a:gd name="connsiteY18" fmla="*/ 24143 h 1128666"/>
                  <a:gd name="connsiteX19" fmla="*/ 305025 w 730537"/>
                  <a:gd name="connsiteY19" fmla="*/ 36214 h 1128666"/>
                  <a:gd name="connsiteX20" fmla="*/ 274846 w 730537"/>
                  <a:gd name="connsiteY20" fmla="*/ 57339 h 1128666"/>
                  <a:gd name="connsiteX21" fmla="*/ 256739 w 730537"/>
                  <a:gd name="connsiteY21" fmla="*/ 69410 h 1128666"/>
                  <a:gd name="connsiteX22" fmla="*/ 232597 w 730537"/>
                  <a:gd name="connsiteY22" fmla="*/ 84500 h 1128666"/>
                  <a:gd name="connsiteX23" fmla="*/ 208453 w 730537"/>
                  <a:gd name="connsiteY23" fmla="*/ 114677 h 1128666"/>
                  <a:gd name="connsiteX24" fmla="*/ 178275 w 730537"/>
                  <a:gd name="connsiteY24" fmla="*/ 138820 h 1128666"/>
                  <a:gd name="connsiteX25" fmla="*/ 154132 w 730537"/>
                  <a:gd name="connsiteY25" fmla="*/ 150892 h 1128666"/>
                  <a:gd name="connsiteX26" fmla="*/ 133008 w 730537"/>
                  <a:gd name="connsiteY26" fmla="*/ 175034 h 1128666"/>
                  <a:gd name="connsiteX27" fmla="*/ 111883 w 730537"/>
                  <a:gd name="connsiteY27" fmla="*/ 205213 h 1128666"/>
                  <a:gd name="connsiteX28" fmla="*/ 96795 w 730537"/>
                  <a:gd name="connsiteY28" fmla="*/ 238409 h 1128666"/>
                  <a:gd name="connsiteX29" fmla="*/ 75669 w 730537"/>
                  <a:gd name="connsiteY29" fmla="*/ 256516 h 1128666"/>
                  <a:gd name="connsiteX30" fmla="*/ 54544 w 730537"/>
                  <a:gd name="connsiteY30" fmla="*/ 292729 h 1128666"/>
                  <a:gd name="connsiteX31" fmla="*/ 36438 w 730537"/>
                  <a:gd name="connsiteY31" fmla="*/ 337998 h 1128666"/>
                  <a:gd name="connsiteX32" fmla="*/ 18331 w 730537"/>
                  <a:gd name="connsiteY32" fmla="*/ 383264 h 1128666"/>
                  <a:gd name="connsiteX33" fmla="*/ 18331 w 730537"/>
                  <a:gd name="connsiteY33" fmla="*/ 392318 h 1128666"/>
                  <a:gd name="connsiteX34" fmla="*/ 15313 w 730537"/>
                  <a:gd name="connsiteY34" fmla="*/ 425513 h 1128666"/>
                  <a:gd name="connsiteX35" fmla="*/ 9278 w 730537"/>
                  <a:gd name="connsiteY35" fmla="*/ 458709 h 1128666"/>
                  <a:gd name="connsiteX36" fmla="*/ 3242 w 730537"/>
                  <a:gd name="connsiteY36" fmla="*/ 497941 h 1128666"/>
                  <a:gd name="connsiteX37" fmla="*/ 3242 w 730537"/>
                  <a:gd name="connsiteY37" fmla="*/ 546226 h 1128666"/>
                  <a:gd name="connsiteX38" fmla="*/ 224 w 730537"/>
                  <a:gd name="connsiteY38" fmla="*/ 573387 h 1128666"/>
                  <a:gd name="connsiteX39" fmla="*/ 225 w 730537"/>
                  <a:gd name="connsiteY39" fmla="*/ 606583 h 1128666"/>
                  <a:gd name="connsiteX40" fmla="*/ 9277 w 730537"/>
                  <a:gd name="connsiteY40" fmla="*/ 624689 h 1128666"/>
                  <a:gd name="connsiteX41" fmla="*/ 12296 w 730537"/>
                  <a:gd name="connsiteY41" fmla="*/ 669957 h 1128666"/>
                  <a:gd name="connsiteX42" fmla="*/ 33420 w 730537"/>
                  <a:gd name="connsiteY42" fmla="*/ 733331 h 1128666"/>
                  <a:gd name="connsiteX43" fmla="*/ 45492 w 730537"/>
                  <a:gd name="connsiteY43" fmla="*/ 772562 h 1128666"/>
                  <a:gd name="connsiteX44" fmla="*/ 63598 w 730537"/>
                  <a:gd name="connsiteY44" fmla="*/ 805758 h 1128666"/>
                  <a:gd name="connsiteX45" fmla="*/ 84723 w 730537"/>
                  <a:gd name="connsiteY45" fmla="*/ 826883 h 1128666"/>
                  <a:gd name="connsiteX46" fmla="*/ 99813 w 730537"/>
                  <a:gd name="connsiteY46" fmla="*/ 860080 h 1128666"/>
                  <a:gd name="connsiteX47" fmla="*/ 114901 w 730537"/>
                  <a:gd name="connsiteY47" fmla="*/ 878188 h 1128666"/>
                  <a:gd name="connsiteX48" fmla="*/ 136027 w 730537"/>
                  <a:gd name="connsiteY48" fmla="*/ 905346 h 1128666"/>
                  <a:gd name="connsiteX49" fmla="*/ 181294 w 730537"/>
                  <a:gd name="connsiteY49" fmla="*/ 953632 h 1128666"/>
                  <a:gd name="connsiteX50" fmla="*/ 217507 w 730537"/>
                  <a:gd name="connsiteY50" fmla="*/ 989846 h 1128666"/>
                  <a:gd name="connsiteX51" fmla="*/ 229579 w 730537"/>
                  <a:gd name="connsiteY51" fmla="*/ 1001917 h 1128666"/>
                  <a:gd name="connsiteX52" fmla="*/ 256740 w 730537"/>
                  <a:gd name="connsiteY52" fmla="*/ 1023042 h 1128666"/>
                  <a:gd name="connsiteX53" fmla="*/ 286917 w 730537"/>
                  <a:gd name="connsiteY53" fmla="*/ 1053220 h 1128666"/>
                  <a:gd name="connsiteX54" fmla="*/ 332185 w 730537"/>
                  <a:gd name="connsiteY54" fmla="*/ 1086416 h 1128666"/>
                  <a:gd name="connsiteX55" fmla="*/ 392541 w 730537"/>
                  <a:gd name="connsiteY55" fmla="*/ 1119612 h 1128666"/>
                  <a:gd name="connsiteX56" fmla="*/ 437808 w 730537"/>
                  <a:gd name="connsiteY56" fmla="*/ 1116595 h 1128666"/>
                  <a:gd name="connsiteX57" fmla="*/ 501183 w 730537"/>
                  <a:gd name="connsiteY57" fmla="*/ 1122630 h 1128666"/>
                  <a:gd name="connsiteX58" fmla="*/ 531361 w 730537"/>
                  <a:gd name="connsiteY58" fmla="*/ 1128666 h 1128666"/>
                  <a:gd name="connsiteX59" fmla="*/ 558521 w 730537"/>
                  <a:gd name="connsiteY59" fmla="*/ 1098488 h 1128666"/>
                  <a:gd name="connsiteX60" fmla="*/ 567575 w 730537"/>
                  <a:gd name="connsiteY60" fmla="*/ 1098488 h 1128666"/>
                  <a:gd name="connsiteX61" fmla="*/ 564557 w 730537"/>
                  <a:gd name="connsiteY61" fmla="*/ 1074345 h 1128666"/>
                  <a:gd name="connsiteX62" fmla="*/ 546450 w 730537"/>
                  <a:gd name="connsiteY62" fmla="*/ 1056238 h 1128666"/>
                  <a:gd name="connsiteX63" fmla="*/ 507218 w 730537"/>
                  <a:gd name="connsiteY63" fmla="*/ 1029078 h 1128666"/>
                  <a:gd name="connsiteX64" fmla="*/ 498165 w 730537"/>
                  <a:gd name="connsiteY64" fmla="*/ 1023042 h 1128666"/>
                  <a:gd name="connsiteX65" fmla="*/ 471005 w 730537"/>
                  <a:gd name="connsiteY65" fmla="*/ 1007953 h 1128666"/>
                  <a:gd name="connsiteX66" fmla="*/ 434791 w 730537"/>
                  <a:gd name="connsiteY66" fmla="*/ 989846 h 1128666"/>
                  <a:gd name="connsiteX67" fmla="*/ 425737 w 730537"/>
                  <a:gd name="connsiteY67" fmla="*/ 968721 h 1128666"/>
                  <a:gd name="connsiteX68" fmla="*/ 371417 w 730537"/>
                  <a:gd name="connsiteY68" fmla="*/ 938543 h 1128666"/>
                  <a:gd name="connsiteX69" fmla="*/ 332185 w 730537"/>
                  <a:gd name="connsiteY69" fmla="*/ 890257 h 1128666"/>
                  <a:gd name="connsiteX70" fmla="*/ 292953 w 730537"/>
                  <a:gd name="connsiteY70" fmla="*/ 860079 h 1128666"/>
                  <a:gd name="connsiteX71" fmla="*/ 277865 w 730537"/>
                  <a:gd name="connsiteY71" fmla="*/ 820848 h 1128666"/>
                  <a:gd name="connsiteX72" fmla="*/ 259757 w 730537"/>
                  <a:gd name="connsiteY72" fmla="*/ 805759 h 1128666"/>
                  <a:gd name="connsiteX73" fmla="*/ 244668 w 730537"/>
                  <a:gd name="connsiteY73" fmla="*/ 781617 h 1128666"/>
                  <a:gd name="connsiteX74" fmla="*/ 226561 w 730537"/>
                  <a:gd name="connsiteY74" fmla="*/ 760492 h 1128666"/>
                  <a:gd name="connsiteX75" fmla="*/ 193366 w 730537"/>
                  <a:gd name="connsiteY75" fmla="*/ 697117 h 1128666"/>
                  <a:gd name="connsiteX76" fmla="*/ 175258 w 730537"/>
                  <a:gd name="connsiteY76" fmla="*/ 636761 h 1128666"/>
                  <a:gd name="connsiteX77" fmla="*/ 154133 w 730537"/>
                  <a:gd name="connsiteY77" fmla="*/ 591493 h 1128666"/>
                  <a:gd name="connsiteX78" fmla="*/ 139044 w 730537"/>
                  <a:gd name="connsiteY78" fmla="*/ 546226 h 1128666"/>
                  <a:gd name="connsiteX79" fmla="*/ 129991 w 730537"/>
                  <a:gd name="connsiteY79" fmla="*/ 482851 h 1128666"/>
                  <a:gd name="connsiteX80" fmla="*/ 136027 w 730537"/>
                  <a:gd name="connsiteY80" fmla="*/ 434566 h 1128666"/>
                  <a:gd name="connsiteX81" fmla="*/ 148098 w 730537"/>
                  <a:gd name="connsiteY81" fmla="*/ 374210 h 1128666"/>
                  <a:gd name="connsiteX82" fmla="*/ 172241 w 730537"/>
                  <a:gd name="connsiteY82" fmla="*/ 344033 h 1128666"/>
                  <a:gd name="connsiteX83" fmla="*/ 205436 w 730537"/>
                  <a:gd name="connsiteY83" fmla="*/ 310836 h 1128666"/>
                  <a:gd name="connsiteX84" fmla="*/ 229579 w 730537"/>
                  <a:gd name="connsiteY84" fmla="*/ 280658 h 1128666"/>
                  <a:gd name="connsiteX85" fmla="*/ 274845 w 730537"/>
                  <a:gd name="connsiteY85" fmla="*/ 241426 h 1128666"/>
                  <a:gd name="connsiteX86" fmla="*/ 344257 w 730537"/>
                  <a:gd name="connsiteY86" fmla="*/ 214266 h 1128666"/>
                  <a:gd name="connsiteX87" fmla="*/ 389524 w 730537"/>
                  <a:gd name="connsiteY87" fmla="*/ 196159 h 1128666"/>
                  <a:gd name="connsiteX88" fmla="*/ 431772 w 730537"/>
                  <a:gd name="connsiteY88" fmla="*/ 199177 h 1128666"/>
                  <a:gd name="connsiteX89" fmla="*/ 480059 w 730537"/>
                  <a:gd name="connsiteY89" fmla="*/ 211248 h 1128666"/>
                  <a:gd name="connsiteX90" fmla="*/ 525325 w 730537"/>
                  <a:gd name="connsiteY90" fmla="*/ 223320 h 1128666"/>
                  <a:gd name="connsiteX91" fmla="*/ 549467 w 730537"/>
                  <a:gd name="connsiteY91" fmla="*/ 229354 h 1128666"/>
                  <a:gd name="connsiteX92" fmla="*/ 591717 w 730537"/>
                  <a:gd name="connsiteY92" fmla="*/ 244444 h 1128666"/>
                  <a:gd name="connsiteX93" fmla="*/ 618877 w 730537"/>
                  <a:gd name="connsiteY93" fmla="*/ 256515 h 1128666"/>
                  <a:gd name="connsiteX94" fmla="*/ 636987 w 730537"/>
                  <a:gd name="connsiteY94" fmla="*/ 268586 h 1128666"/>
                  <a:gd name="connsiteX95" fmla="*/ 670180 w 730537"/>
                  <a:gd name="connsiteY95" fmla="*/ 292730 h 1128666"/>
                  <a:gd name="connsiteX96" fmla="*/ 715447 w 730537"/>
                  <a:gd name="connsiteY96" fmla="*/ 298766 h 1128666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2541 w 730537"/>
                  <a:gd name="connsiteY55" fmla="*/ 1119612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48098 w 730537"/>
                  <a:gd name="connsiteY81" fmla="*/ 374210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6027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29991 w 730537"/>
                  <a:gd name="connsiteY79" fmla="*/ 482851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2241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57152 w 730537"/>
                  <a:gd name="connsiteY81" fmla="*/ 380245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89524 w 730537"/>
                  <a:gd name="connsiteY87" fmla="*/ 196159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74845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14677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75258 w 730537"/>
                  <a:gd name="connsiteY76" fmla="*/ 636761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2953 w 730537"/>
                  <a:gd name="connsiteY70" fmla="*/ 860079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2185 w 730537"/>
                  <a:gd name="connsiteY54" fmla="*/ 1086416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6917 w 730537"/>
                  <a:gd name="connsiteY53" fmla="*/ 1053220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31361 w 730537"/>
                  <a:gd name="connsiteY58" fmla="*/ 1128666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34701"/>
                  <a:gd name="connsiteX1" fmla="*/ 730537 w 730537"/>
                  <a:gd name="connsiteY1" fmla="*/ 241426 h 1134701"/>
                  <a:gd name="connsiteX2" fmla="*/ 730537 w 730537"/>
                  <a:gd name="connsiteY2" fmla="*/ 199177 h 1134701"/>
                  <a:gd name="connsiteX3" fmla="*/ 727519 w 730537"/>
                  <a:gd name="connsiteY3" fmla="*/ 181070 h 1134701"/>
                  <a:gd name="connsiteX4" fmla="*/ 715448 w 730537"/>
                  <a:gd name="connsiteY4" fmla="*/ 153909 h 1134701"/>
                  <a:gd name="connsiteX5" fmla="*/ 688288 w 730537"/>
                  <a:gd name="connsiteY5" fmla="*/ 126749 h 1134701"/>
                  <a:gd name="connsiteX6" fmla="*/ 676216 w 730537"/>
                  <a:gd name="connsiteY6" fmla="*/ 102606 h 1134701"/>
                  <a:gd name="connsiteX7" fmla="*/ 661127 w 730537"/>
                  <a:gd name="connsiteY7" fmla="*/ 87517 h 1134701"/>
                  <a:gd name="connsiteX8" fmla="*/ 649056 w 730537"/>
                  <a:gd name="connsiteY8" fmla="*/ 66393 h 1134701"/>
                  <a:gd name="connsiteX9" fmla="*/ 609824 w 730537"/>
                  <a:gd name="connsiteY9" fmla="*/ 42251 h 1134701"/>
                  <a:gd name="connsiteX10" fmla="*/ 579646 w 730537"/>
                  <a:gd name="connsiteY10" fmla="*/ 27161 h 1134701"/>
                  <a:gd name="connsiteX11" fmla="*/ 552486 w 730537"/>
                  <a:gd name="connsiteY11" fmla="*/ 18108 h 1134701"/>
                  <a:gd name="connsiteX12" fmla="*/ 540414 w 730537"/>
                  <a:gd name="connsiteY12" fmla="*/ 6036 h 1134701"/>
                  <a:gd name="connsiteX13" fmla="*/ 513255 w 730537"/>
                  <a:gd name="connsiteY13" fmla="*/ 9053 h 1134701"/>
                  <a:gd name="connsiteX14" fmla="*/ 483076 w 730537"/>
                  <a:gd name="connsiteY14" fmla="*/ 0 h 1134701"/>
                  <a:gd name="connsiteX15" fmla="*/ 449880 w 730537"/>
                  <a:gd name="connsiteY15" fmla="*/ 0 h 1134701"/>
                  <a:gd name="connsiteX16" fmla="*/ 413667 w 730537"/>
                  <a:gd name="connsiteY16" fmla="*/ 3019 h 1134701"/>
                  <a:gd name="connsiteX17" fmla="*/ 374434 w 730537"/>
                  <a:gd name="connsiteY17" fmla="*/ 18107 h 1134701"/>
                  <a:gd name="connsiteX18" fmla="*/ 341238 w 730537"/>
                  <a:gd name="connsiteY18" fmla="*/ 24143 h 1134701"/>
                  <a:gd name="connsiteX19" fmla="*/ 305025 w 730537"/>
                  <a:gd name="connsiteY19" fmla="*/ 36214 h 1134701"/>
                  <a:gd name="connsiteX20" fmla="*/ 274846 w 730537"/>
                  <a:gd name="connsiteY20" fmla="*/ 57339 h 1134701"/>
                  <a:gd name="connsiteX21" fmla="*/ 256739 w 730537"/>
                  <a:gd name="connsiteY21" fmla="*/ 69410 h 1134701"/>
                  <a:gd name="connsiteX22" fmla="*/ 232597 w 730537"/>
                  <a:gd name="connsiteY22" fmla="*/ 84500 h 1134701"/>
                  <a:gd name="connsiteX23" fmla="*/ 208453 w 730537"/>
                  <a:gd name="connsiteY23" fmla="*/ 108641 h 1134701"/>
                  <a:gd name="connsiteX24" fmla="*/ 178275 w 730537"/>
                  <a:gd name="connsiteY24" fmla="*/ 138820 h 1134701"/>
                  <a:gd name="connsiteX25" fmla="*/ 154132 w 730537"/>
                  <a:gd name="connsiteY25" fmla="*/ 150892 h 1134701"/>
                  <a:gd name="connsiteX26" fmla="*/ 133008 w 730537"/>
                  <a:gd name="connsiteY26" fmla="*/ 175034 h 1134701"/>
                  <a:gd name="connsiteX27" fmla="*/ 111883 w 730537"/>
                  <a:gd name="connsiteY27" fmla="*/ 205213 h 1134701"/>
                  <a:gd name="connsiteX28" fmla="*/ 96795 w 730537"/>
                  <a:gd name="connsiteY28" fmla="*/ 238409 h 1134701"/>
                  <a:gd name="connsiteX29" fmla="*/ 75669 w 730537"/>
                  <a:gd name="connsiteY29" fmla="*/ 256516 h 1134701"/>
                  <a:gd name="connsiteX30" fmla="*/ 54544 w 730537"/>
                  <a:gd name="connsiteY30" fmla="*/ 292729 h 1134701"/>
                  <a:gd name="connsiteX31" fmla="*/ 36438 w 730537"/>
                  <a:gd name="connsiteY31" fmla="*/ 337998 h 1134701"/>
                  <a:gd name="connsiteX32" fmla="*/ 18331 w 730537"/>
                  <a:gd name="connsiteY32" fmla="*/ 383264 h 1134701"/>
                  <a:gd name="connsiteX33" fmla="*/ 18331 w 730537"/>
                  <a:gd name="connsiteY33" fmla="*/ 392318 h 1134701"/>
                  <a:gd name="connsiteX34" fmla="*/ 15313 w 730537"/>
                  <a:gd name="connsiteY34" fmla="*/ 425513 h 1134701"/>
                  <a:gd name="connsiteX35" fmla="*/ 9278 w 730537"/>
                  <a:gd name="connsiteY35" fmla="*/ 458709 h 1134701"/>
                  <a:gd name="connsiteX36" fmla="*/ 3242 w 730537"/>
                  <a:gd name="connsiteY36" fmla="*/ 497941 h 1134701"/>
                  <a:gd name="connsiteX37" fmla="*/ 3242 w 730537"/>
                  <a:gd name="connsiteY37" fmla="*/ 546226 h 1134701"/>
                  <a:gd name="connsiteX38" fmla="*/ 224 w 730537"/>
                  <a:gd name="connsiteY38" fmla="*/ 573387 h 1134701"/>
                  <a:gd name="connsiteX39" fmla="*/ 225 w 730537"/>
                  <a:gd name="connsiteY39" fmla="*/ 606583 h 1134701"/>
                  <a:gd name="connsiteX40" fmla="*/ 9277 w 730537"/>
                  <a:gd name="connsiteY40" fmla="*/ 624689 h 1134701"/>
                  <a:gd name="connsiteX41" fmla="*/ 12296 w 730537"/>
                  <a:gd name="connsiteY41" fmla="*/ 669957 h 1134701"/>
                  <a:gd name="connsiteX42" fmla="*/ 33420 w 730537"/>
                  <a:gd name="connsiteY42" fmla="*/ 733331 h 1134701"/>
                  <a:gd name="connsiteX43" fmla="*/ 45492 w 730537"/>
                  <a:gd name="connsiteY43" fmla="*/ 772562 h 1134701"/>
                  <a:gd name="connsiteX44" fmla="*/ 63598 w 730537"/>
                  <a:gd name="connsiteY44" fmla="*/ 805758 h 1134701"/>
                  <a:gd name="connsiteX45" fmla="*/ 84723 w 730537"/>
                  <a:gd name="connsiteY45" fmla="*/ 826883 h 1134701"/>
                  <a:gd name="connsiteX46" fmla="*/ 99813 w 730537"/>
                  <a:gd name="connsiteY46" fmla="*/ 860080 h 1134701"/>
                  <a:gd name="connsiteX47" fmla="*/ 114901 w 730537"/>
                  <a:gd name="connsiteY47" fmla="*/ 878188 h 1134701"/>
                  <a:gd name="connsiteX48" fmla="*/ 136027 w 730537"/>
                  <a:gd name="connsiteY48" fmla="*/ 905346 h 1134701"/>
                  <a:gd name="connsiteX49" fmla="*/ 181294 w 730537"/>
                  <a:gd name="connsiteY49" fmla="*/ 953632 h 1134701"/>
                  <a:gd name="connsiteX50" fmla="*/ 217507 w 730537"/>
                  <a:gd name="connsiteY50" fmla="*/ 989846 h 1134701"/>
                  <a:gd name="connsiteX51" fmla="*/ 229579 w 730537"/>
                  <a:gd name="connsiteY51" fmla="*/ 1001917 h 1134701"/>
                  <a:gd name="connsiteX52" fmla="*/ 256740 w 730537"/>
                  <a:gd name="connsiteY52" fmla="*/ 1023042 h 1134701"/>
                  <a:gd name="connsiteX53" fmla="*/ 289299 w 730537"/>
                  <a:gd name="connsiteY53" fmla="*/ 1046076 h 1134701"/>
                  <a:gd name="connsiteX54" fmla="*/ 339328 w 730537"/>
                  <a:gd name="connsiteY54" fmla="*/ 1074510 h 1134701"/>
                  <a:gd name="connsiteX55" fmla="*/ 395559 w 730537"/>
                  <a:gd name="connsiteY55" fmla="*/ 1107541 h 1134701"/>
                  <a:gd name="connsiteX56" fmla="*/ 437808 w 730537"/>
                  <a:gd name="connsiteY56" fmla="*/ 1116595 h 1134701"/>
                  <a:gd name="connsiteX57" fmla="*/ 507219 w 730537"/>
                  <a:gd name="connsiteY57" fmla="*/ 1134701 h 1134701"/>
                  <a:gd name="connsiteX58" fmla="*/ 524218 w 730537"/>
                  <a:gd name="connsiteY58" fmla="*/ 1119141 h 1134701"/>
                  <a:gd name="connsiteX59" fmla="*/ 558521 w 730537"/>
                  <a:gd name="connsiteY59" fmla="*/ 1098488 h 1134701"/>
                  <a:gd name="connsiteX60" fmla="*/ 567575 w 730537"/>
                  <a:gd name="connsiteY60" fmla="*/ 1098488 h 1134701"/>
                  <a:gd name="connsiteX61" fmla="*/ 564557 w 730537"/>
                  <a:gd name="connsiteY61" fmla="*/ 1074345 h 1134701"/>
                  <a:gd name="connsiteX62" fmla="*/ 546450 w 730537"/>
                  <a:gd name="connsiteY62" fmla="*/ 1056238 h 1134701"/>
                  <a:gd name="connsiteX63" fmla="*/ 507218 w 730537"/>
                  <a:gd name="connsiteY63" fmla="*/ 1029078 h 1134701"/>
                  <a:gd name="connsiteX64" fmla="*/ 498165 w 730537"/>
                  <a:gd name="connsiteY64" fmla="*/ 1023042 h 1134701"/>
                  <a:gd name="connsiteX65" fmla="*/ 471005 w 730537"/>
                  <a:gd name="connsiteY65" fmla="*/ 1007953 h 1134701"/>
                  <a:gd name="connsiteX66" fmla="*/ 434791 w 730537"/>
                  <a:gd name="connsiteY66" fmla="*/ 989846 h 1134701"/>
                  <a:gd name="connsiteX67" fmla="*/ 425737 w 730537"/>
                  <a:gd name="connsiteY67" fmla="*/ 968721 h 1134701"/>
                  <a:gd name="connsiteX68" fmla="*/ 371417 w 730537"/>
                  <a:gd name="connsiteY68" fmla="*/ 938543 h 1134701"/>
                  <a:gd name="connsiteX69" fmla="*/ 332185 w 730537"/>
                  <a:gd name="connsiteY69" fmla="*/ 890257 h 1134701"/>
                  <a:gd name="connsiteX70" fmla="*/ 297716 w 730537"/>
                  <a:gd name="connsiteY70" fmla="*/ 855317 h 1134701"/>
                  <a:gd name="connsiteX71" fmla="*/ 277865 w 730537"/>
                  <a:gd name="connsiteY71" fmla="*/ 820848 h 1134701"/>
                  <a:gd name="connsiteX72" fmla="*/ 259757 w 730537"/>
                  <a:gd name="connsiteY72" fmla="*/ 805759 h 1134701"/>
                  <a:gd name="connsiteX73" fmla="*/ 244668 w 730537"/>
                  <a:gd name="connsiteY73" fmla="*/ 781617 h 1134701"/>
                  <a:gd name="connsiteX74" fmla="*/ 226561 w 730537"/>
                  <a:gd name="connsiteY74" fmla="*/ 760492 h 1134701"/>
                  <a:gd name="connsiteX75" fmla="*/ 193366 w 730537"/>
                  <a:gd name="connsiteY75" fmla="*/ 697117 h 1134701"/>
                  <a:gd name="connsiteX76" fmla="*/ 163351 w 730537"/>
                  <a:gd name="connsiteY76" fmla="*/ 646286 h 1134701"/>
                  <a:gd name="connsiteX77" fmla="*/ 154133 w 730537"/>
                  <a:gd name="connsiteY77" fmla="*/ 591493 h 1134701"/>
                  <a:gd name="connsiteX78" fmla="*/ 139044 w 730537"/>
                  <a:gd name="connsiteY78" fmla="*/ 546226 h 1134701"/>
                  <a:gd name="connsiteX79" fmla="*/ 136027 w 730537"/>
                  <a:gd name="connsiteY79" fmla="*/ 485869 h 1134701"/>
                  <a:gd name="connsiteX80" fmla="*/ 139045 w 730537"/>
                  <a:gd name="connsiteY80" fmla="*/ 434566 h 1134701"/>
                  <a:gd name="connsiteX81" fmla="*/ 163187 w 730537"/>
                  <a:gd name="connsiteY81" fmla="*/ 386280 h 1134701"/>
                  <a:gd name="connsiteX82" fmla="*/ 175259 w 730537"/>
                  <a:gd name="connsiteY82" fmla="*/ 344033 h 1134701"/>
                  <a:gd name="connsiteX83" fmla="*/ 205436 w 730537"/>
                  <a:gd name="connsiteY83" fmla="*/ 310836 h 1134701"/>
                  <a:gd name="connsiteX84" fmla="*/ 229579 w 730537"/>
                  <a:gd name="connsiteY84" fmla="*/ 280658 h 1134701"/>
                  <a:gd name="connsiteX85" fmla="*/ 283898 w 730537"/>
                  <a:gd name="connsiteY85" fmla="*/ 241426 h 1134701"/>
                  <a:gd name="connsiteX86" fmla="*/ 344257 w 730537"/>
                  <a:gd name="connsiteY86" fmla="*/ 214266 h 1134701"/>
                  <a:gd name="connsiteX87" fmla="*/ 398578 w 730537"/>
                  <a:gd name="connsiteY87" fmla="*/ 205212 h 1134701"/>
                  <a:gd name="connsiteX88" fmla="*/ 431772 w 730537"/>
                  <a:gd name="connsiteY88" fmla="*/ 199177 h 1134701"/>
                  <a:gd name="connsiteX89" fmla="*/ 480059 w 730537"/>
                  <a:gd name="connsiteY89" fmla="*/ 211248 h 1134701"/>
                  <a:gd name="connsiteX90" fmla="*/ 525325 w 730537"/>
                  <a:gd name="connsiteY90" fmla="*/ 223320 h 1134701"/>
                  <a:gd name="connsiteX91" fmla="*/ 549467 w 730537"/>
                  <a:gd name="connsiteY91" fmla="*/ 229354 h 1134701"/>
                  <a:gd name="connsiteX92" fmla="*/ 591717 w 730537"/>
                  <a:gd name="connsiteY92" fmla="*/ 244444 h 1134701"/>
                  <a:gd name="connsiteX93" fmla="*/ 618877 w 730537"/>
                  <a:gd name="connsiteY93" fmla="*/ 256515 h 1134701"/>
                  <a:gd name="connsiteX94" fmla="*/ 636987 w 730537"/>
                  <a:gd name="connsiteY94" fmla="*/ 268586 h 1134701"/>
                  <a:gd name="connsiteX95" fmla="*/ 670180 w 730537"/>
                  <a:gd name="connsiteY95" fmla="*/ 292730 h 1134701"/>
                  <a:gd name="connsiteX96" fmla="*/ 715447 w 730537"/>
                  <a:gd name="connsiteY96" fmla="*/ 298766 h 1134701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93366 w 730537"/>
                  <a:gd name="connsiteY75" fmla="*/ 697117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63187 w 730537"/>
                  <a:gd name="connsiteY81" fmla="*/ 386280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0059 w 730537"/>
                  <a:gd name="connsiteY89" fmla="*/ 211248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5447 w 730537"/>
                  <a:gd name="connsiteY0" fmla="*/ 298766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5447 w 730537"/>
                  <a:gd name="connsiteY96" fmla="*/ 298766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0180 w 730537"/>
                  <a:gd name="connsiteY95" fmla="*/ 292730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18331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5669 w 730537"/>
                  <a:gd name="connsiteY29" fmla="*/ 256516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33008 w 730537"/>
                  <a:gd name="connsiteY26" fmla="*/ 175034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54132 w 730537"/>
                  <a:gd name="connsiteY25" fmla="*/ 150892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47296 w 730537"/>
                  <a:gd name="connsiteY26" fmla="*/ 184559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8420 w 730537"/>
                  <a:gd name="connsiteY25" fmla="*/ 155654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4689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2296 w 730537"/>
                  <a:gd name="connsiteY41" fmla="*/ 669957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45492 w 730537"/>
                  <a:gd name="connsiteY43" fmla="*/ 772562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4723 w 730537"/>
                  <a:gd name="connsiteY45" fmla="*/ 826883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19440 w 730537"/>
                  <a:gd name="connsiteY41" fmla="*/ 672339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3841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3662 w 730537"/>
                  <a:gd name="connsiteY81" fmla="*/ 388661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75259 w 730537"/>
                  <a:gd name="connsiteY82" fmla="*/ 344033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39045 w 730537"/>
                  <a:gd name="connsiteY80" fmla="*/ 434566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1623 h 1119708"/>
                  <a:gd name="connsiteX1" fmla="*/ 730537 w 730537"/>
                  <a:gd name="connsiteY1" fmla="*/ 241426 h 1119708"/>
                  <a:gd name="connsiteX2" fmla="*/ 730537 w 730537"/>
                  <a:gd name="connsiteY2" fmla="*/ 199177 h 1119708"/>
                  <a:gd name="connsiteX3" fmla="*/ 727519 w 730537"/>
                  <a:gd name="connsiteY3" fmla="*/ 181070 h 1119708"/>
                  <a:gd name="connsiteX4" fmla="*/ 715448 w 730537"/>
                  <a:gd name="connsiteY4" fmla="*/ 153909 h 1119708"/>
                  <a:gd name="connsiteX5" fmla="*/ 688288 w 730537"/>
                  <a:gd name="connsiteY5" fmla="*/ 126749 h 1119708"/>
                  <a:gd name="connsiteX6" fmla="*/ 676216 w 730537"/>
                  <a:gd name="connsiteY6" fmla="*/ 102606 h 1119708"/>
                  <a:gd name="connsiteX7" fmla="*/ 661127 w 730537"/>
                  <a:gd name="connsiteY7" fmla="*/ 87517 h 1119708"/>
                  <a:gd name="connsiteX8" fmla="*/ 649056 w 730537"/>
                  <a:gd name="connsiteY8" fmla="*/ 66393 h 1119708"/>
                  <a:gd name="connsiteX9" fmla="*/ 609824 w 730537"/>
                  <a:gd name="connsiteY9" fmla="*/ 42251 h 1119708"/>
                  <a:gd name="connsiteX10" fmla="*/ 579646 w 730537"/>
                  <a:gd name="connsiteY10" fmla="*/ 27161 h 1119708"/>
                  <a:gd name="connsiteX11" fmla="*/ 552486 w 730537"/>
                  <a:gd name="connsiteY11" fmla="*/ 18108 h 1119708"/>
                  <a:gd name="connsiteX12" fmla="*/ 540414 w 730537"/>
                  <a:gd name="connsiteY12" fmla="*/ 6036 h 1119708"/>
                  <a:gd name="connsiteX13" fmla="*/ 513255 w 730537"/>
                  <a:gd name="connsiteY13" fmla="*/ 9053 h 1119708"/>
                  <a:gd name="connsiteX14" fmla="*/ 483076 w 730537"/>
                  <a:gd name="connsiteY14" fmla="*/ 0 h 1119708"/>
                  <a:gd name="connsiteX15" fmla="*/ 449880 w 730537"/>
                  <a:gd name="connsiteY15" fmla="*/ 0 h 1119708"/>
                  <a:gd name="connsiteX16" fmla="*/ 413667 w 730537"/>
                  <a:gd name="connsiteY16" fmla="*/ 3019 h 1119708"/>
                  <a:gd name="connsiteX17" fmla="*/ 374434 w 730537"/>
                  <a:gd name="connsiteY17" fmla="*/ 18107 h 1119708"/>
                  <a:gd name="connsiteX18" fmla="*/ 341238 w 730537"/>
                  <a:gd name="connsiteY18" fmla="*/ 24143 h 1119708"/>
                  <a:gd name="connsiteX19" fmla="*/ 305025 w 730537"/>
                  <a:gd name="connsiteY19" fmla="*/ 36214 h 1119708"/>
                  <a:gd name="connsiteX20" fmla="*/ 274846 w 730537"/>
                  <a:gd name="connsiteY20" fmla="*/ 57339 h 1119708"/>
                  <a:gd name="connsiteX21" fmla="*/ 256739 w 730537"/>
                  <a:gd name="connsiteY21" fmla="*/ 69410 h 1119708"/>
                  <a:gd name="connsiteX22" fmla="*/ 232597 w 730537"/>
                  <a:gd name="connsiteY22" fmla="*/ 84500 h 1119708"/>
                  <a:gd name="connsiteX23" fmla="*/ 208453 w 730537"/>
                  <a:gd name="connsiteY23" fmla="*/ 108641 h 1119708"/>
                  <a:gd name="connsiteX24" fmla="*/ 178275 w 730537"/>
                  <a:gd name="connsiteY24" fmla="*/ 138820 h 1119708"/>
                  <a:gd name="connsiteX25" fmla="*/ 161276 w 730537"/>
                  <a:gd name="connsiteY25" fmla="*/ 148511 h 1119708"/>
                  <a:gd name="connsiteX26" fmla="*/ 137771 w 730537"/>
                  <a:gd name="connsiteY26" fmla="*/ 177415 h 1119708"/>
                  <a:gd name="connsiteX27" fmla="*/ 111883 w 730537"/>
                  <a:gd name="connsiteY27" fmla="*/ 205213 h 1119708"/>
                  <a:gd name="connsiteX28" fmla="*/ 96795 w 730537"/>
                  <a:gd name="connsiteY28" fmla="*/ 238409 h 1119708"/>
                  <a:gd name="connsiteX29" fmla="*/ 78050 w 730537"/>
                  <a:gd name="connsiteY29" fmla="*/ 261279 h 1119708"/>
                  <a:gd name="connsiteX30" fmla="*/ 54544 w 730537"/>
                  <a:gd name="connsiteY30" fmla="*/ 292729 h 1119708"/>
                  <a:gd name="connsiteX31" fmla="*/ 36438 w 730537"/>
                  <a:gd name="connsiteY31" fmla="*/ 337998 h 1119708"/>
                  <a:gd name="connsiteX32" fmla="*/ 20712 w 730537"/>
                  <a:gd name="connsiteY32" fmla="*/ 383264 h 1119708"/>
                  <a:gd name="connsiteX33" fmla="*/ 18331 w 730537"/>
                  <a:gd name="connsiteY33" fmla="*/ 392318 h 1119708"/>
                  <a:gd name="connsiteX34" fmla="*/ 15313 w 730537"/>
                  <a:gd name="connsiteY34" fmla="*/ 425513 h 1119708"/>
                  <a:gd name="connsiteX35" fmla="*/ 9278 w 730537"/>
                  <a:gd name="connsiteY35" fmla="*/ 458709 h 1119708"/>
                  <a:gd name="connsiteX36" fmla="*/ 3242 w 730537"/>
                  <a:gd name="connsiteY36" fmla="*/ 497941 h 1119708"/>
                  <a:gd name="connsiteX37" fmla="*/ 3242 w 730537"/>
                  <a:gd name="connsiteY37" fmla="*/ 546226 h 1119708"/>
                  <a:gd name="connsiteX38" fmla="*/ 224 w 730537"/>
                  <a:gd name="connsiteY38" fmla="*/ 573387 h 1119708"/>
                  <a:gd name="connsiteX39" fmla="*/ 225 w 730537"/>
                  <a:gd name="connsiteY39" fmla="*/ 606583 h 1119708"/>
                  <a:gd name="connsiteX40" fmla="*/ 9277 w 730537"/>
                  <a:gd name="connsiteY40" fmla="*/ 629451 h 1119708"/>
                  <a:gd name="connsiteX41" fmla="*/ 9915 w 730537"/>
                  <a:gd name="connsiteY41" fmla="*/ 669957 h 1119708"/>
                  <a:gd name="connsiteX42" fmla="*/ 33420 w 730537"/>
                  <a:gd name="connsiteY42" fmla="*/ 733331 h 1119708"/>
                  <a:gd name="connsiteX43" fmla="*/ 57398 w 730537"/>
                  <a:gd name="connsiteY43" fmla="*/ 770181 h 1119708"/>
                  <a:gd name="connsiteX44" fmla="*/ 63598 w 730537"/>
                  <a:gd name="connsiteY44" fmla="*/ 805758 h 1119708"/>
                  <a:gd name="connsiteX45" fmla="*/ 87104 w 730537"/>
                  <a:gd name="connsiteY45" fmla="*/ 829265 h 1119708"/>
                  <a:gd name="connsiteX46" fmla="*/ 99813 w 730537"/>
                  <a:gd name="connsiteY46" fmla="*/ 860080 h 1119708"/>
                  <a:gd name="connsiteX47" fmla="*/ 114901 w 730537"/>
                  <a:gd name="connsiteY47" fmla="*/ 878188 h 1119708"/>
                  <a:gd name="connsiteX48" fmla="*/ 136027 w 730537"/>
                  <a:gd name="connsiteY48" fmla="*/ 905346 h 1119708"/>
                  <a:gd name="connsiteX49" fmla="*/ 181294 w 730537"/>
                  <a:gd name="connsiteY49" fmla="*/ 953632 h 1119708"/>
                  <a:gd name="connsiteX50" fmla="*/ 217507 w 730537"/>
                  <a:gd name="connsiteY50" fmla="*/ 989846 h 1119708"/>
                  <a:gd name="connsiteX51" fmla="*/ 229579 w 730537"/>
                  <a:gd name="connsiteY51" fmla="*/ 1001917 h 1119708"/>
                  <a:gd name="connsiteX52" fmla="*/ 256740 w 730537"/>
                  <a:gd name="connsiteY52" fmla="*/ 1023042 h 1119708"/>
                  <a:gd name="connsiteX53" fmla="*/ 289299 w 730537"/>
                  <a:gd name="connsiteY53" fmla="*/ 1046076 h 1119708"/>
                  <a:gd name="connsiteX54" fmla="*/ 339328 w 730537"/>
                  <a:gd name="connsiteY54" fmla="*/ 1074510 h 1119708"/>
                  <a:gd name="connsiteX55" fmla="*/ 395559 w 730537"/>
                  <a:gd name="connsiteY55" fmla="*/ 1107541 h 1119708"/>
                  <a:gd name="connsiteX56" fmla="*/ 437808 w 730537"/>
                  <a:gd name="connsiteY56" fmla="*/ 1116595 h 1119708"/>
                  <a:gd name="connsiteX57" fmla="*/ 490550 w 730537"/>
                  <a:gd name="connsiteY57" fmla="*/ 1118032 h 1119708"/>
                  <a:gd name="connsiteX58" fmla="*/ 524218 w 730537"/>
                  <a:gd name="connsiteY58" fmla="*/ 1119141 h 1119708"/>
                  <a:gd name="connsiteX59" fmla="*/ 558521 w 730537"/>
                  <a:gd name="connsiteY59" fmla="*/ 1098488 h 1119708"/>
                  <a:gd name="connsiteX60" fmla="*/ 567575 w 730537"/>
                  <a:gd name="connsiteY60" fmla="*/ 1098488 h 1119708"/>
                  <a:gd name="connsiteX61" fmla="*/ 564557 w 730537"/>
                  <a:gd name="connsiteY61" fmla="*/ 1074345 h 1119708"/>
                  <a:gd name="connsiteX62" fmla="*/ 546450 w 730537"/>
                  <a:gd name="connsiteY62" fmla="*/ 1056238 h 1119708"/>
                  <a:gd name="connsiteX63" fmla="*/ 507218 w 730537"/>
                  <a:gd name="connsiteY63" fmla="*/ 1029078 h 1119708"/>
                  <a:gd name="connsiteX64" fmla="*/ 498165 w 730537"/>
                  <a:gd name="connsiteY64" fmla="*/ 1023042 h 1119708"/>
                  <a:gd name="connsiteX65" fmla="*/ 471005 w 730537"/>
                  <a:gd name="connsiteY65" fmla="*/ 1007953 h 1119708"/>
                  <a:gd name="connsiteX66" fmla="*/ 434791 w 730537"/>
                  <a:gd name="connsiteY66" fmla="*/ 989846 h 1119708"/>
                  <a:gd name="connsiteX67" fmla="*/ 425737 w 730537"/>
                  <a:gd name="connsiteY67" fmla="*/ 968721 h 1119708"/>
                  <a:gd name="connsiteX68" fmla="*/ 371417 w 730537"/>
                  <a:gd name="connsiteY68" fmla="*/ 938543 h 1119708"/>
                  <a:gd name="connsiteX69" fmla="*/ 332185 w 730537"/>
                  <a:gd name="connsiteY69" fmla="*/ 890257 h 1119708"/>
                  <a:gd name="connsiteX70" fmla="*/ 297716 w 730537"/>
                  <a:gd name="connsiteY70" fmla="*/ 855317 h 1119708"/>
                  <a:gd name="connsiteX71" fmla="*/ 277865 w 730537"/>
                  <a:gd name="connsiteY71" fmla="*/ 820848 h 1119708"/>
                  <a:gd name="connsiteX72" fmla="*/ 259757 w 730537"/>
                  <a:gd name="connsiteY72" fmla="*/ 805759 h 1119708"/>
                  <a:gd name="connsiteX73" fmla="*/ 244668 w 730537"/>
                  <a:gd name="connsiteY73" fmla="*/ 781617 h 1119708"/>
                  <a:gd name="connsiteX74" fmla="*/ 226561 w 730537"/>
                  <a:gd name="connsiteY74" fmla="*/ 760492 h 1119708"/>
                  <a:gd name="connsiteX75" fmla="*/ 188604 w 730537"/>
                  <a:gd name="connsiteY75" fmla="*/ 701879 h 1119708"/>
                  <a:gd name="connsiteX76" fmla="*/ 163351 w 730537"/>
                  <a:gd name="connsiteY76" fmla="*/ 646286 h 1119708"/>
                  <a:gd name="connsiteX77" fmla="*/ 154133 w 730537"/>
                  <a:gd name="connsiteY77" fmla="*/ 591493 h 1119708"/>
                  <a:gd name="connsiteX78" fmla="*/ 139044 w 730537"/>
                  <a:gd name="connsiteY78" fmla="*/ 546226 h 1119708"/>
                  <a:gd name="connsiteX79" fmla="*/ 136027 w 730537"/>
                  <a:gd name="connsiteY79" fmla="*/ 485869 h 1119708"/>
                  <a:gd name="connsiteX80" fmla="*/ 148570 w 730537"/>
                  <a:gd name="connsiteY80" fmla="*/ 439329 h 1119708"/>
                  <a:gd name="connsiteX81" fmla="*/ 158424 w 730537"/>
                  <a:gd name="connsiteY81" fmla="*/ 400567 h 1119708"/>
                  <a:gd name="connsiteX82" fmla="*/ 180022 w 730537"/>
                  <a:gd name="connsiteY82" fmla="*/ 348795 h 1119708"/>
                  <a:gd name="connsiteX83" fmla="*/ 205436 w 730537"/>
                  <a:gd name="connsiteY83" fmla="*/ 310836 h 1119708"/>
                  <a:gd name="connsiteX84" fmla="*/ 229579 w 730537"/>
                  <a:gd name="connsiteY84" fmla="*/ 280658 h 1119708"/>
                  <a:gd name="connsiteX85" fmla="*/ 283898 w 730537"/>
                  <a:gd name="connsiteY85" fmla="*/ 241426 h 1119708"/>
                  <a:gd name="connsiteX86" fmla="*/ 344257 w 730537"/>
                  <a:gd name="connsiteY86" fmla="*/ 214266 h 1119708"/>
                  <a:gd name="connsiteX87" fmla="*/ 398578 w 730537"/>
                  <a:gd name="connsiteY87" fmla="*/ 205212 h 1119708"/>
                  <a:gd name="connsiteX88" fmla="*/ 431772 w 730537"/>
                  <a:gd name="connsiteY88" fmla="*/ 199177 h 1119708"/>
                  <a:gd name="connsiteX89" fmla="*/ 489584 w 730537"/>
                  <a:gd name="connsiteY89" fmla="*/ 204104 h 1119708"/>
                  <a:gd name="connsiteX90" fmla="*/ 525325 w 730537"/>
                  <a:gd name="connsiteY90" fmla="*/ 223320 h 1119708"/>
                  <a:gd name="connsiteX91" fmla="*/ 549467 w 730537"/>
                  <a:gd name="connsiteY91" fmla="*/ 229354 h 1119708"/>
                  <a:gd name="connsiteX92" fmla="*/ 591717 w 730537"/>
                  <a:gd name="connsiteY92" fmla="*/ 244444 h 1119708"/>
                  <a:gd name="connsiteX93" fmla="*/ 618877 w 730537"/>
                  <a:gd name="connsiteY93" fmla="*/ 256515 h 1119708"/>
                  <a:gd name="connsiteX94" fmla="*/ 636987 w 730537"/>
                  <a:gd name="connsiteY94" fmla="*/ 268586 h 1119708"/>
                  <a:gd name="connsiteX95" fmla="*/ 672561 w 730537"/>
                  <a:gd name="connsiteY95" fmla="*/ 285586 h 1119708"/>
                  <a:gd name="connsiteX96" fmla="*/ 710685 w 730537"/>
                  <a:gd name="connsiteY96" fmla="*/ 291623 h 1119708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89584 w 730537"/>
                  <a:gd name="connsiteY89" fmla="*/ 209338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04411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  <a:gd name="connsiteX0" fmla="*/ 710685 w 730537"/>
                  <a:gd name="connsiteY0" fmla="*/ 296857 h 1124942"/>
                  <a:gd name="connsiteX1" fmla="*/ 730537 w 730537"/>
                  <a:gd name="connsiteY1" fmla="*/ 246660 h 1124942"/>
                  <a:gd name="connsiteX2" fmla="*/ 730537 w 730537"/>
                  <a:gd name="connsiteY2" fmla="*/ 204411 h 1124942"/>
                  <a:gd name="connsiteX3" fmla="*/ 727519 w 730537"/>
                  <a:gd name="connsiteY3" fmla="*/ 186304 h 1124942"/>
                  <a:gd name="connsiteX4" fmla="*/ 715448 w 730537"/>
                  <a:gd name="connsiteY4" fmla="*/ 159143 h 1124942"/>
                  <a:gd name="connsiteX5" fmla="*/ 688288 w 730537"/>
                  <a:gd name="connsiteY5" fmla="*/ 131983 h 1124942"/>
                  <a:gd name="connsiteX6" fmla="*/ 676216 w 730537"/>
                  <a:gd name="connsiteY6" fmla="*/ 107840 h 1124942"/>
                  <a:gd name="connsiteX7" fmla="*/ 661127 w 730537"/>
                  <a:gd name="connsiteY7" fmla="*/ 92751 h 1124942"/>
                  <a:gd name="connsiteX8" fmla="*/ 649056 w 730537"/>
                  <a:gd name="connsiteY8" fmla="*/ 71627 h 1124942"/>
                  <a:gd name="connsiteX9" fmla="*/ 609824 w 730537"/>
                  <a:gd name="connsiteY9" fmla="*/ 47485 h 1124942"/>
                  <a:gd name="connsiteX10" fmla="*/ 579646 w 730537"/>
                  <a:gd name="connsiteY10" fmla="*/ 32395 h 1124942"/>
                  <a:gd name="connsiteX11" fmla="*/ 552486 w 730537"/>
                  <a:gd name="connsiteY11" fmla="*/ 23342 h 1124942"/>
                  <a:gd name="connsiteX12" fmla="*/ 540414 w 730537"/>
                  <a:gd name="connsiteY12" fmla="*/ 11270 h 1124942"/>
                  <a:gd name="connsiteX13" fmla="*/ 510874 w 730537"/>
                  <a:gd name="connsiteY13" fmla="*/ 0 h 1124942"/>
                  <a:gd name="connsiteX14" fmla="*/ 483076 w 730537"/>
                  <a:gd name="connsiteY14" fmla="*/ 5234 h 1124942"/>
                  <a:gd name="connsiteX15" fmla="*/ 449880 w 730537"/>
                  <a:gd name="connsiteY15" fmla="*/ 5234 h 1124942"/>
                  <a:gd name="connsiteX16" fmla="*/ 413667 w 730537"/>
                  <a:gd name="connsiteY16" fmla="*/ 8253 h 1124942"/>
                  <a:gd name="connsiteX17" fmla="*/ 374434 w 730537"/>
                  <a:gd name="connsiteY17" fmla="*/ 23341 h 1124942"/>
                  <a:gd name="connsiteX18" fmla="*/ 341238 w 730537"/>
                  <a:gd name="connsiteY18" fmla="*/ 29377 h 1124942"/>
                  <a:gd name="connsiteX19" fmla="*/ 305025 w 730537"/>
                  <a:gd name="connsiteY19" fmla="*/ 41448 h 1124942"/>
                  <a:gd name="connsiteX20" fmla="*/ 274846 w 730537"/>
                  <a:gd name="connsiteY20" fmla="*/ 62573 h 1124942"/>
                  <a:gd name="connsiteX21" fmla="*/ 256739 w 730537"/>
                  <a:gd name="connsiteY21" fmla="*/ 74644 h 1124942"/>
                  <a:gd name="connsiteX22" fmla="*/ 232597 w 730537"/>
                  <a:gd name="connsiteY22" fmla="*/ 89734 h 1124942"/>
                  <a:gd name="connsiteX23" fmla="*/ 208453 w 730537"/>
                  <a:gd name="connsiteY23" fmla="*/ 113875 h 1124942"/>
                  <a:gd name="connsiteX24" fmla="*/ 178275 w 730537"/>
                  <a:gd name="connsiteY24" fmla="*/ 144054 h 1124942"/>
                  <a:gd name="connsiteX25" fmla="*/ 161276 w 730537"/>
                  <a:gd name="connsiteY25" fmla="*/ 153745 h 1124942"/>
                  <a:gd name="connsiteX26" fmla="*/ 137771 w 730537"/>
                  <a:gd name="connsiteY26" fmla="*/ 182649 h 1124942"/>
                  <a:gd name="connsiteX27" fmla="*/ 111883 w 730537"/>
                  <a:gd name="connsiteY27" fmla="*/ 210447 h 1124942"/>
                  <a:gd name="connsiteX28" fmla="*/ 96795 w 730537"/>
                  <a:gd name="connsiteY28" fmla="*/ 243643 h 1124942"/>
                  <a:gd name="connsiteX29" fmla="*/ 78050 w 730537"/>
                  <a:gd name="connsiteY29" fmla="*/ 266513 h 1124942"/>
                  <a:gd name="connsiteX30" fmla="*/ 54544 w 730537"/>
                  <a:gd name="connsiteY30" fmla="*/ 297963 h 1124942"/>
                  <a:gd name="connsiteX31" fmla="*/ 36438 w 730537"/>
                  <a:gd name="connsiteY31" fmla="*/ 343232 h 1124942"/>
                  <a:gd name="connsiteX32" fmla="*/ 20712 w 730537"/>
                  <a:gd name="connsiteY32" fmla="*/ 388498 h 1124942"/>
                  <a:gd name="connsiteX33" fmla="*/ 18331 w 730537"/>
                  <a:gd name="connsiteY33" fmla="*/ 397552 h 1124942"/>
                  <a:gd name="connsiteX34" fmla="*/ 15313 w 730537"/>
                  <a:gd name="connsiteY34" fmla="*/ 430747 h 1124942"/>
                  <a:gd name="connsiteX35" fmla="*/ 9278 w 730537"/>
                  <a:gd name="connsiteY35" fmla="*/ 463943 h 1124942"/>
                  <a:gd name="connsiteX36" fmla="*/ 3242 w 730537"/>
                  <a:gd name="connsiteY36" fmla="*/ 503175 h 1124942"/>
                  <a:gd name="connsiteX37" fmla="*/ 3242 w 730537"/>
                  <a:gd name="connsiteY37" fmla="*/ 551460 h 1124942"/>
                  <a:gd name="connsiteX38" fmla="*/ 224 w 730537"/>
                  <a:gd name="connsiteY38" fmla="*/ 578621 h 1124942"/>
                  <a:gd name="connsiteX39" fmla="*/ 225 w 730537"/>
                  <a:gd name="connsiteY39" fmla="*/ 611817 h 1124942"/>
                  <a:gd name="connsiteX40" fmla="*/ 9277 w 730537"/>
                  <a:gd name="connsiteY40" fmla="*/ 634685 h 1124942"/>
                  <a:gd name="connsiteX41" fmla="*/ 9915 w 730537"/>
                  <a:gd name="connsiteY41" fmla="*/ 675191 h 1124942"/>
                  <a:gd name="connsiteX42" fmla="*/ 33420 w 730537"/>
                  <a:gd name="connsiteY42" fmla="*/ 738565 h 1124942"/>
                  <a:gd name="connsiteX43" fmla="*/ 57398 w 730537"/>
                  <a:gd name="connsiteY43" fmla="*/ 775415 h 1124942"/>
                  <a:gd name="connsiteX44" fmla="*/ 63598 w 730537"/>
                  <a:gd name="connsiteY44" fmla="*/ 810992 h 1124942"/>
                  <a:gd name="connsiteX45" fmla="*/ 87104 w 730537"/>
                  <a:gd name="connsiteY45" fmla="*/ 834499 h 1124942"/>
                  <a:gd name="connsiteX46" fmla="*/ 99813 w 730537"/>
                  <a:gd name="connsiteY46" fmla="*/ 865314 h 1124942"/>
                  <a:gd name="connsiteX47" fmla="*/ 114901 w 730537"/>
                  <a:gd name="connsiteY47" fmla="*/ 883422 h 1124942"/>
                  <a:gd name="connsiteX48" fmla="*/ 136027 w 730537"/>
                  <a:gd name="connsiteY48" fmla="*/ 910580 h 1124942"/>
                  <a:gd name="connsiteX49" fmla="*/ 181294 w 730537"/>
                  <a:gd name="connsiteY49" fmla="*/ 958866 h 1124942"/>
                  <a:gd name="connsiteX50" fmla="*/ 217507 w 730537"/>
                  <a:gd name="connsiteY50" fmla="*/ 995080 h 1124942"/>
                  <a:gd name="connsiteX51" fmla="*/ 229579 w 730537"/>
                  <a:gd name="connsiteY51" fmla="*/ 1007151 h 1124942"/>
                  <a:gd name="connsiteX52" fmla="*/ 256740 w 730537"/>
                  <a:gd name="connsiteY52" fmla="*/ 1028276 h 1124942"/>
                  <a:gd name="connsiteX53" fmla="*/ 289299 w 730537"/>
                  <a:gd name="connsiteY53" fmla="*/ 1051310 h 1124942"/>
                  <a:gd name="connsiteX54" fmla="*/ 339328 w 730537"/>
                  <a:gd name="connsiteY54" fmla="*/ 1079744 h 1124942"/>
                  <a:gd name="connsiteX55" fmla="*/ 395559 w 730537"/>
                  <a:gd name="connsiteY55" fmla="*/ 1112775 h 1124942"/>
                  <a:gd name="connsiteX56" fmla="*/ 437808 w 730537"/>
                  <a:gd name="connsiteY56" fmla="*/ 1121829 h 1124942"/>
                  <a:gd name="connsiteX57" fmla="*/ 490550 w 730537"/>
                  <a:gd name="connsiteY57" fmla="*/ 1123266 h 1124942"/>
                  <a:gd name="connsiteX58" fmla="*/ 524218 w 730537"/>
                  <a:gd name="connsiteY58" fmla="*/ 1124375 h 1124942"/>
                  <a:gd name="connsiteX59" fmla="*/ 558521 w 730537"/>
                  <a:gd name="connsiteY59" fmla="*/ 1103722 h 1124942"/>
                  <a:gd name="connsiteX60" fmla="*/ 567575 w 730537"/>
                  <a:gd name="connsiteY60" fmla="*/ 1103722 h 1124942"/>
                  <a:gd name="connsiteX61" fmla="*/ 564557 w 730537"/>
                  <a:gd name="connsiteY61" fmla="*/ 1079579 h 1124942"/>
                  <a:gd name="connsiteX62" fmla="*/ 546450 w 730537"/>
                  <a:gd name="connsiteY62" fmla="*/ 1061472 h 1124942"/>
                  <a:gd name="connsiteX63" fmla="*/ 507218 w 730537"/>
                  <a:gd name="connsiteY63" fmla="*/ 1034312 h 1124942"/>
                  <a:gd name="connsiteX64" fmla="*/ 498165 w 730537"/>
                  <a:gd name="connsiteY64" fmla="*/ 1028276 h 1124942"/>
                  <a:gd name="connsiteX65" fmla="*/ 471005 w 730537"/>
                  <a:gd name="connsiteY65" fmla="*/ 1013187 h 1124942"/>
                  <a:gd name="connsiteX66" fmla="*/ 434791 w 730537"/>
                  <a:gd name="connsiteY66" fmla="*/ 995080 h 1124942"/>
                  <a:gd name="connsiteX67" fmla="*/ 425737 w 730537"/>
                  <a:gd name="connsiteY67" fmla="*/ 973955 h 1124942"/>
                  <a:gd name="connsiteX68" fmla="*/ 371417 w 730537"/>
                  <a:gd name="connsiteY68" fmla="*/ 943777 h 1124942"/>
                  <a:gd name="connsiteX69" fmla="*/ 332185 w 730537"/>
                  <a:gd name="connsiteY69" fmla="*/ 895491 h 1124942"/>
                  <a:gd name="connsiteX70" fmla="*/ 297716 w 730537"/>
                  <a:gd name="connsiteY70" fmla="*/ 860551 h 1124942"/>
                  <a:gd name="connsiteX71" fmla="*/ 277865 w 730537"/>
                  <a:gd name="connsiteY71" fmla="*/ 826082 h 1124942"/>
                  <a:gd name="connsiteX72" fmla="*/ 259757 w 730537"/>
                  <a:gd name="connsiteY72" fmla="*/ 810993 h 1124942"/>
                  <a:gd name="connsiteX73" fmla="*/ 244668 w 730537"/>
                  <a:gd name="connsiteY73" fmla="*/ 786851 h 1124942"/>
                  <a:gd name="connsiteX74" fmla="*/ 226561 w 730537"/>
                  <a:gd name="connsiteY74" fmla="*/ 765726 h 1124942"/>
                  <a:gd name="connsiteX75" fmla="*/ 188604 w 730537"/>
                  <a:gd name="connsiteY75" fmla="*/ 707113 h 1124942"/>
                  <a:gd name="connsiteX76" fmla="*/ 163351 w 730537"/>
                  <a:gd name="connsiteY76" fmla="*/ 651520 h 1124942"/>
                  <a:gd name="connsiteX77" fmla="*/ 154133 w 730537"/>
                  <a:gd name="connsiteY77" fmla="*/ 596727 h 1124942"/>
                  <a:gd name="connsiteX78" fmla="*/ 139044 w 730537"/>
                  <a:gd name="connsiteY78" fmla="*/ 551460 h 1124942"/>
                  <a:gd name="connsiteX79" fmla="*/ 136027 w 730537"/>
                  <a:gd name="connsiteY79" fmla="*/ 491103 h 1124942"/>
                  <a:gd name="connsiteX80" fmla="*/ 148570 w 730537"/>
                  <a:gd name="connsiteY80" fmla="*/ 444563 h 1124942"/>
                  <a:gd name="connsiteX81" fmla="*/ 158424 w 730537"/>
                  <a:gd name="connsiteY81" fmla="*/ 405801 h 1124942"/>
                  <a:gd name="connsiteX82" fmla="*/ 180022 w 730537"/>
                  <a:gd name="connsiteY82" fmla="*/ 354029 h 1124942"/>
                  <a:gd name="connsiteX83" fmla="*/ 205436 w 730537"/>
                  <a:gd name="connsiteY83" fmla="*/ 316070 h 1124942"/>
                  <a:gd name="connsiteX84" fmla="*/ 229579 w 730537"/>
                  <a:gd name="connsiteY84" fmla="*/ 285892 h 1124942"/>
                  <a:gd name="connsiteX85" fmla="*/ 283898 w 730537"/>
                  <a:gd name="connsiteY85" fmla="*/ 246660 h 1124942"/>
                  <a:gd name="connsiteX86" fmla="*/ 344257 w 730537"/>
                  <a:gd name="connsiteY86" fmla="*/ 219500 h 1124942"/>
                  <a:gd name="connsiteX87" fmla="*/ 398578 w 730537"/>
                  <a:gd name="connsiteY87" fmla="*/ 210446 h 1124942"/>
                  <a:gd name="connsiteX88" fmla="*/ 431772 w 730537"/>
                  <a:gd name="connsiteY88" fmla="*/ 211554 h 1124942"/>
                  <a:gd name="connsiteX89" fmla="*/ 491966 w 730537"/>
                  <a:gd name="connsiteY89" fmla="*/ 214101 h 1124942"/>
                  <a:gd name="connsiteX90" fmla="*/ 525325 w 730537"/>
                  <a:gd name="connsiteY90" fmla="*/ 228554 h 1124942"/>
                  <a:gd name="connsiteX91" fmla="*/ 549467 w 730537"/>
                  <a:gd name="connsiteY91" fmla="*/ 234588 h 1124942"/>
                  <a:gd name="connsiteX92" fmla="*/ 591717 w 730537"/>
                  <a:gd name="connsiteY92" fmla="*/ 249678 h 1124942"/>
                  <a:gd name="connsiteX93" fmla="*/ 618877 w 730537"/>
                  <a:gd name="connsiteY93" fmla="*/ 261749 h 1124942"/>
                  <a:gd name="connsiteX94" fmla="*/ 636987 w 730537"/>
                  <a:gd name="connsiteY94" fmla="*/ 273820 h 1124942"/>
                  <a:gd name="connsiteX95" fmla="*/ 672561 w 730537"/>
                  <a:gd name="connsiteY95" fmla="*/ 290820 h 1124942"/>
                  <a:gd name="connsiteX96" fmla="*/ 710685 w 730537"/>
                  <a:gd name="connsiteY96" fmla="*/ 296857 h 11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0537" h="1124942">
                    <a:moveTo>
                      <a:pt x="710685" y="296857"/>
                    </a:moveTo>
                    <a:lnTo>
                      <a:pt x="730537" y="246660"/>
                    </a:lnTo>
                    <a:lnTo>
                      <a:pt x="730537" y="204411"/>
                    </a:lnTo>
                    <a:lnTo>
                      <a:pt x="727519" y="186304"/>
                    </a:lnTo>
                    <a:lnTo>
                      <a:pt x="715448" y="159143"/>
                    </a:lnTo>
                    <a:lnTo>
                      <a:pt x="688288" y="131983"/>
                    </a:lnTo>
                    <a:lnTo>
                      <a:pt x="676216" y="107840"/>
                    </a:lnTo>
                    <a:lnTo>
                      <a:pt x="661127" y="92751"/>
                    </a:lnTo>
                    <a:lnTo>
                      <a:pt x="649056" y="71627"/>
                    </a:lnTo>
                    <a:lnTo>
                      <a:pt x="609824" y="47485"/>
                    </a:lnTo>
                    <a:lnTo>
                      <a:pt x="579646" y="32395"/>
                    </a:lnTo>
                    <a:lnTo>
                      <a:pt x="552486" y="23342"/>
                    </a:lnTo>
                    <a:lnTo>
                      <a:pt x="540414" y="11270"/>
                    </a:lnTo>
                    <a:lnTo>
                      <a:pt x="510874" y="0"/>
                    </a:lnTo>
                    <a:lnTo>
                      <a:pt x="483076" y="5234"/>
                    </a:lnTo>
                    <a:lnTo>
                      <a:pt x="449880" y="5234"/>
                    </a:lnTo>
                    <a:lnTo>
                      <a:pt x="413667" y="8253"/>
                    </a:lnTo>
                    <a:lnTo>
                      <a:pt x="374434" y="23341"/>
                    </a:lnTo>
                    <a:lnTo>
                      <a:pt x="341238" y="29377"/>
                    </a:lnTo>
                    <a:lnTo>
                      <a:pt x="305025" y="41448"/>
                    </a:lnTo>
                    <a:lnTo>
                      <a:pt x="274846" y="62573"/>
                    </a:lnTo>
                    <a:cubicBezTo>
                      <a:pt x="266798" y="68106"/>
                      <a:pt x="260763" y="75650"/>
                      <a:pt x="256739" y="74644"/>
                    </a:cubicBezTo>
                    <a:lnTo>
                      <a:pt x="232597" y="89734"/>
                    </a:lnTo>
                    <a:lnTo>
                      <a:pt x="208453" y="113875"/>
                    </a:lnTo>
                    <a:cubicBezTo>
                      <a:pt x="195376" y="124941"/>
                      <a:pt x="186138" y="137409"/>
                      <a:pt x="178275" y="144054"/>
                    </a:cubicBezTo>
                    <a:cubicBezTo>
                      <a:pt x="170412" y="150699"/>
                      <a:pt x="168027" y="147313"/>
                      <a:pt x="161276" y="153745"/>
                    </a:cubicBezTo>
                    <a:cubicBezTo>
                      <a:pt x="154525" y="160177"/>
                      <a:pt x="151854" y="170578"/>
                      <a:pt x="137771" y="182649"/>
                    </a:cubicBezTo>
                    <a:cubicBezTo>
                      <a:pt x="127712" y="191703"/>
                      <a:pt x="118712" y="200281"/>
                      <a:pt x="111883" y="210447"/>
                    </a:cubicBezTo>
                    <a:cubicBezTo>
                      <a:pt x="105054" y="220613"/>
                      <a:pt x="105848" y="233584"/>
                      <a:pt x="96795" y="243643"/>
                    </a:cubicBezTo>
                    <a:lnTo>
                      <a:pt x="78050" y="266513"/>
                    </a:lnTo>
                    <a:lnTo>
                      <a:pt x="54544" y="297963"/>
                    </a:lnTo>
                    <a:lnTo>
                      <a:pt x="36438" y="343232"/>
                    </a:lnTo>
                    <a:cubicBezTo>
                      <a:pt x="31408" y="353291"/>
                      <a:pt x="23730" y="379445"/>
                      <a:pt x="20712" y="388498"/>
                    </a:cubicBezTo>
                    <a:cubicBezTo>
                      <a:pt x="17694" y="397551"/>
                      <a:pt x="21349" y="383469"/>
                      <a:pt x="18331" y="397552"/>
                    </a:cubicBezTo>
                    <a:lnTo>
                      <a:pt x="15313" y="430747"/>
                    </a:lnTo>
                    <a:lnTo>
                      <a:pt x="9278" y="463943"/>
                    </a:lnTo>
                    <a:lnTo>
                      <a:pt x="3242" y="503175"/>
                    </a:lnTo>
                    <a:cubicBezTo>
                      <a:pt x="224" y="519270"/>
                      <a:pt x="3745" y="538886"/>
                      <a:pt x="3242" y="551460"/>
                    </a:cubicBezTo>
                    <a:cubicBezTo>
                      <a:pt x="2739" y="564034"/>
                      <a:pt x="727" y="568562"/>
                      <a:pt x="224" y="578621"/>
                    </a:cubicBezTo>
                    <a:cubicBezTo>
                      <a:pt x="-279" y="588680"/>
                      <a:pt x="225" y="602764"/>
                      <a:pt x="225" y="611817"/>
                    </a:cubicBezTo>
                    <a:cubicBezTo>
                      <a:pt x="225" y="618858"/>
                      <a:pt x="9277" y="627644"/>
                      <a:pt x="9277" y="634685"/>
                    </a:cubicBezTo>
                    <a:cubicBezTo>
                      <a:pt x="9490" y="648187"/>
                      <a:pt x="9702" y="661689"/>
                      <a:pt x="9915" y="675191"/>
                    </a:cubicBezTo>
                    <a:lnTo>
                      <a:pt x="33420" y="738565"/>
                    </a:lnTo>
                    <a:lnTo>
                      <a:pt x="57398" y="775415"/>
                    </a:lnTo>
                    <a:lnTo>
                      <a:pt x="63598" y="810992"/>
                    </a:lnTo>
                    <a:lnTo>
                      <a:pt x="87104" y="834499"/>
                    </a:lnTo>
                    <a:lnTo>
                      <a:pt x="99813" y="865314"/>
                    </a:lnTo>
                    <a:lnTo>
                      <a:pt x="114901" y="883422"/>
                    </a:lnTo>
                    <a:lnTo>
                      <a:pt x="136027" y="910580"/>
                    </a:lnTo>
                    <a:lnTo>
                      <a:pt x="181294" y="958866"/>
                    </a:lnTo>
                    <a:lnTo>
                      <a:pt x="217507" y="995080"/>
                    </a:lnTo>
                    <a:lnTo>
                      <a:pt x="229579" y="1007151"/>
                    </a:lnTo>
                    <a:lnTo>
                      <a:pt x="256740" y="1028276"/>
                    </a:lnTo>
                    <a:lnTo>
                      <a:pt x="289299" y="1051310"/>
                    </a:lnTo>
                    <a:lnTo>
                      <a:pt x="339328" y="1079744"/>
                    </a:lnTo>
                    <a:lnTo>
                      <a:pt x="395559" y="1112775"/>
                    </a:lnTo>
                    <a:lnTo>
                      <a:pt x="437808" y="1121829"/>
                    </a:lnTo>
                    <a:cubicBezTo>
                      <a:pt x="460945" y="1127864"/>
                      <a:pt x="461377" y="1123267"/>
                      <a:pt x="490550" y="1123266"/>
                    </a:cubicBezTo>
                    <a:lnTo>
                      <a:pt x="524218" y="1124375"/>
                    </a:lnTo>
                    <a:lnTo>
                      <a:pt x="558521" y="1103722"/>
                    </a:lnTo>
                    <a:lnTo>
                      <a:pt x="567575" y="1103722"/>
                    </a:lnTo>
                    <a:lnTo>
                      <a:pt x="564557" y="1079579"/>
                    </a:lnTo>
                    <a:lnTo>
                      <a:pt x="546450" y="1061472"/>
                    </a:lnTo>
                    <a:lnTo>
                      <a:pt x="507218" y="1034312"/>
                    </a:lnTo>
                    <a:lnTo>
                      <a:pt x="498165" y="1028276"/>
                    </a:lnTo>
                    <a:lnTo>
                      <a:pt x="471005" y="1013187"/>
                    </a:lnTo>
                    <a:lnTo>
                      <a:pt x="434791" y="995080"/>
                    </a:lnTo>
                    <a:lnTo>
                      <a:pt x="425737" y="973955"/>
                    </a:lnTo>
                    <a:lnTo>
                      <a:pt x="371417" y="943777"/>
                    </a:lnTo>
                    <a:lnTo>
                      <a:pt x="332185" y="895491"/>
                    </a:lnTo>
                    <a:lnTo>
                      <a:pt x="297716" y="860551"/>
                    </a:lnTo>
                    <a:lnTo>
                      <a:pt x="277865" y="826082"/>
                    </a:lnTo>
                    <a:lnTo>
                      <a:pt x="259757" y="810993"/>
                    </a:lnTo>
                    <a:lnTo>
                      <a:pt x="244668" y="786851"/>
                    </a:lnTo>
                    <a:lnTo>
                      <a:pt x="226561" y="765726"/>
                    </a:lnTo>
                    <a:lnTo>
                      <a:pt x="188604" y="707113"/>
                    </a:lnTo>
                    <a:lnTo>
                      <a:pt x="163351" y="651520"/>
                    </a:lnTo>
                    <a:lnTo>
                      <a:pt x="154133" y="596727"/>
                    </a:lnTo>
                    <a:lnTo>
                      <a:pt x="139044" y="551460"/>
                    </a:lnTo>
                    <a:lnTo>
                      <a:pt x="136027" y="491103"/>
                    </a:lnTo>
                    <a:lnTo>
                      <a:pt x="148570" y="444563"/>
                    </a:lnTo>
                    <a:lnTo>
                      <a:pt x="158424" y="405801"/>
                    </a:lnTo>
                    <a:lnTo>
                      <a:pt x="180022" y="354029"/>
                    </a:lnTo>
                    <a:lnTo>
                      <a:pt x="205436" y="316070"/>
                    </a:lnTo>
                    <a:lnTo>
                      <a:pt x="229579" y="285892"/>
                    </a:lnTo>
                    <a:cubicBezTo>
                      <a:pt x="247686" y="274827"/>
                      <a:pt x="271827" y="254707"/>
                      <a:pt x="283898" y="246660"/>
                    </a:cubicBezTo>
                    <a:lnTo>
                      <a:pt x="344257" y="219500"/>
                    </a:lnTo>
                    <a:lnTo>
                      <a:pt x="398578" y="210446"/>
                    </a:lnTo>
                    <a:lnTo>
                      <a:pt x="431772" y="211554"/>
                    </a:lnTo>
                    <a:lnTo>
                      <a:pt x="491966" y="214101"/>
                    </a:lnTo>
                    <a:cubicBezTo>
                      <a:pt x="507055" y="226172"/>
                      <a:pt x="515742" y="225140"/>
                      <a:pt x="525325" y="228554"/>
                    </a:cubicBezTo>
                    <a:cubicBezTo>
                      <a:pt x="534909" y="231969"/>
                      <a:pt x="536390" y="230564"/>
                      <a:pt x="549467" y="234588"/>
                    </a:cubicBezTo>
                    <a:lnTo>
                      <a:pt x="591717" y="249678"/>
                    </a:lnTo>
                    <a:lnTo>
                      <a:pt x="618877" y="261749"/>
                    </a:lnTo>
                    <a:lnTo>
                      <a:pt x="636987" y="273820"/>
                    </a:lnTo>
                    <a:lnTo>
                      <a:pt x="672561" y="290820"/>
                    </a:lnTo>
                    <a:lnTo>
                      <a:pt x="710685" y="2968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B2862D25-2D47-44F3-9D26-85917A0EA44E}"/>
                  </a:ext>
                </a:extLst>
              </p:cNvPr>
              <p:cNvSpPr/>
              <p:nvPr/>
            </p:nvSpPr>
            <p:spPr>
              <a:xfrm>
                <a:off x="1927122" y="3468329"/>
                <a:ext cx="835741" cy="884903"/>
              </a:xfrm>
              <a:custGeom>
                <a:avLst/>
                <a:gdLst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53961 w 840658"/>
                  <a:gd name="connsiteY87" fmla="*/ 9832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14748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9993 w 840658"/>
                  <a:gd name="connsiteY85" fmla="*/ 7374 h 882445"/>
                  <a:gd name="connsiteX86" fmla="*/ 383458 w 840658"/>
                  <a:gd name="connsiteY86" fmla="*/ 0 h 882445"/>
                  <a:gd name="connsiteX87" fmla="*/ 349045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49045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201561 h 889819"/>
                  <a:gd name="connsiteX1" fmla="*/ 0 w 840658"/>
                  <a:gd name="connsiteY1" fmla="*/ 235974 h 889819"/>
                  <a:gd name="connsiteX2" fmla="*/ 9832 w 840658"/>
                  <a:gd name="connsiteY2" fmla="*/ 258097 h 889819"/>
                  <a:gd name="connsiteX3" fmla="*/ 24580 w 840658"/>
                  <a:gd name="connsiteY3" fmla="*/ 265471 h 889819"/>
                  <a:gd name="connsiteX4" fmla="*/ 24580 w 840658"/>
                  <a:gd name="connsiteY4" fmla="*/ 265471 h 889819"/>
                  <a:gd name="connsiteX5" fmla="*/ 49161 w 840658"/>
                  <a:gd name="connsiteY5" fmla="*/ 282677 h 889819"/>
                  <a:gd name="connsiteX6" fmla="*/ 68825 w 840658"/>
                  <a:gd name="connsiteY6" fmla="*/ 287593 h 889819"/>
                  <a:gd name="connsiteX7" fmla="*/ 95864 w 840658"/>
                  <a:gd name="connsiteY7" fmla="*/ 280219 h 889819"/>
                  <a:gd name="connsiteX8" fmla="*/ 122903 w 840658"/>
                  <a:gd name="connsiteY8" fmla="*/ 265471 h 889819"/>
                  <a:gd name="connsiteX9" fmla="*/ 152400 w 840658"/>
                  <a:gd name="connsiteY9" fmla="*/ 258097 h 889819"/>
                  <a:gd name="connsiteX10" fmla="*/ 196645 w 840658"/>
                  <a:gd name="connsiteY10" fmla="*/ 243348 h 889819"/>
                  <a:gd name="connsiteX11" fmla="*/ 233516 w 840658"/>
                  <a:gd name="connsiteY11" fmla="*/ 233516 h 889819"/>
                  <a:gd name="connsiteX12" fmla="*/ 263012 w 840658"/>
                  <a:gd name="connsiteY12" fmla="*/ 223684 h 889819"/>
                  <a:gd name="connsiteX13" fmla="*/ 312174 w 840658"/>
                  <a:gd name="connsiteY13" fmla="*/ 213851 h 889819"/>
                  <a:gd name="connsiteX14" fmla="*/ 356419 w 840658"/>
                  <a:gd name="connsiteY14" fmla="*/ 208935 h 889819"/>
                  <a:gd name="connsiteX15" fmla="*/ 405580 w 840658"/>
                  <a:gd name="connsiteY15" fmla="*/ 208935 h 889819"/>
                  <a:gd name="connsiteX16" fmla="*/ 447367 w 840658"/>
                  <a:gd name="connsiteY16" fmla="*/ 208935 h 889819"/>
                  <a:gd name="connsiteX17" fmla="*/ 503903 w 840658"/>
                  <a:gd name="connsiteY17" fmla="*/ 213851 h 889819"/>
                  <a:gd name="connsiteX18" fmla="*/ 543232 w 840658"/>
                  <a:gd name="connsiteY18" fmla="*/ 228600 h 889819"/>
                  <a:gd name="connsiteX19" fmla="*/ 589935 w 840658"/>
                  <a:gd name="connsiteY19" fmla="*/ 243348 h 889819"/>
                  <a:gd name="connsiteX20" fmla="*/ 609600 w 840658"/>
                  <a:gd name="connsiteY20" fmla="*/ 250722 h 889819"/>
                  <a:gd name="connsiteX21" fmla="*/ 641554 w 840658"/>
                  <a:gd name="connsiteY21" fmla="*/ 270387 h 889819"/>
                  <a:gd name="connsiteX22" fmla="*/ 663677 w 840658"/>
                  <a:gd name="connsiteY22" fmla="*/ 294968 h 889819"/>
                  <a:gd name="connsiteX23" fmla="*/ 685800 w 840658"/>
                  <a:gd name="connsiteY23" fmla="*/ 317090 h 889819"/>
                  <a:gd name="connsiteX24" fmla="*/ 698090 w 840658"/>
                  <a:gd name="connsiteY24" fmla="*/ 361335 h 889819"/>
                  <a:gd name="connsiteX25" fmla="*/ 705464 w 840658"/>
                  <a:gd name="connsiteY25" fmla="*/ 398206 h 889819"/>
                  <a:gd name="connsiteX26" fmla="*/ 705464 w 840658"/>
                  <a:gd name="connsiteY26" fmla="*/ 444910 h 889819"/>
                  <a:gd name="connsiteX27" fmla="*/ 695632 w 840658"/>
                  <a:gd name="connsiteY27" fmla="*/ 481780 h 889819"/>
                  <a:gd name="connsiteX28" fmla="*/ 685800 w 840658"/>
                  <a:gd name="connsiteY28" fmla="*/ 516193 h 889819"/>
                  <a:gd name="connsiteX29" fmla="*/ 663677 w 840658"/>
                  <a:gd name="connsiteY29" fmla="*/ 555522 h 889819"/>
                  <a:gd name="connsiteX30" fmla="*/ 644012 w 840658"/>
                  <a:gd name="connsiteY30" fmla="*/ 572729 h 889819"/>
                  <a:gd name="connsiteX31" fmla="*/ 594851 w 840658"/>
                  <a:gd name="connsiteY31" fmla="*/ 609600 h 889819"/>
                  <a:gd name="connsiteX32" fmla="*/ 580103 w 840658"/>
                  <a:gd name="connsiteY32" fmla="*/ 621890 h 889819"/>
                  <a:gd name="connsiteX33" fmla="*/ 550606 w 840658"/>
                  <a:gd name="connsiteY33" fmla="*/ 646471 h 889819"/>
                  <a:gd name="connsiteX34" fmla="*/ 516193 w 840658"/>
                  <a:gd name="connsiteY34" fmla="*/ 656303 h 889819"/>
                  <a:gd name="connsiteX35" fmla="*/ 462116 w 840658"/>
                  <a:gd name="connsiteY35" fmla="*/ 680884 h 889819"/>
                  <a:gd name="connsiteX36" fmla="*/ 425245 w 840658"/>
                  <a:gd name="connsiteY36" fmla="*/ 693174 h 889819"/>
                  <a:gd name="connsiteX37" fmla="*/ 356419 w 840658"/>
                  <a:gd name="connsiteY37" fmla="*/ 693174 h 889819"/>
                  <a:gd name="connsiteX38" fmla="*/ 317090 w 840658"/>
                  <a:gd name="connsiteY38" fmla="*/ 698090 h 889819"/>
                  <a:gd name="connsiteX39" fmla="*/ 294967 w 840658"/>
                  <a:gd name="connsiteY39" fmla="*/ 707922 h 889819"/>
                  <a:gd name="connsiteX40" fmla="*/ 253180 w 840658"/>
                  <a:gd name="connsiteY40" fmla="*/ 710380 h 889819"/>
                  <a:gd name="connsiteX41" fmla="*/ 189271 w 840658"/>
                  <a:gd name="connsiteY41" fmla="*/ 707922 h 889819"/>
                  <a:gd name="connsiteX42" fmla="*/ 167148 w 840658"/>
                  <a:gd name="connsiteY42" fmla="*/ 712839 h 889819"/>
                  <a:gd name="connsiteX43" fmla="*/ 145025 w 840658"/>
                  <a:gd name="connsiteY43" fmla="*/ 727587 h 889819"/>
                  <a:gd name="connsiteX44" fmla="*/ 120445 w 840658"/>
                  <a:gd name="connsiteY44" fmla="*/ 752168 h 889819"/>
                  <a:gd name="connsiteX45" fmla="*/ 108154 w 840658"/>
                  <a:gd name="connsiteY45" fmla="*/ 784122 h 889819"/>
                  <a:gd name="connsiteX46" fmla="*/ 110612 w 840658"/>
                  <a:gd name="connsiteY46" fmla="*/ 835742 h 889819"/>
                  <a:gd name="connsiteX47" fmla="*/ 132735 w 840658"/>
                  <a:gd name="connsiteY47" fmla="*/ 860322 h 889819"/>
                  <a:gd name="connsiteX48" fmla="*/ 172064 w 840658"/>
                  <a:gd name="connsiteY48" fmla="*/ 882445 h 889819"/>
                  <a:gd name="connsiteX49" fmla="*/ 218767 w 840658"/>
                  <a:gd name="connsiteY49" fmla="*/ 887361 h 889819"/>
                  <a:gd name="connsiteX50" fmla="*/ 272845 w 840658"/>
                  <a:gd name="connsiteY50" fmla="*/ 882445 h 889819"/>
                  <a:gd name="connsiteX51" fmla="*/ 336754 w 840658"/>
                  <a:gd name="connsiteY51" fmla="*/ 889819 h 889819"/>
                  <a:gd name="connsiteX52" fmla="*/ 388374 w 840658"/>
                  <a:gd name="connsiteY52" fmla="*/ 887361 h 889819"/>
                  <a:gd name="connsiteX53" fmla="*/ 449825 w 840658"/>
                  <a:gd name="connsiteY53" fmla="*/ 870155 h 889819"/>
                  <a:gd name="connsiteX54" fmla="*/ 518651 w 840658"/>
                  <a:gd name="connsiteY54" fmla="*/ 862780 h 889819"/>
                  <a:gd name="connsiteX55" fmla="*/ 570271 w 840658"/>
                  <a:gd name="connsiteY55" fmla="*/ 843116 h 889819"/>
                  <a:gd name="connsiteX56" fmla="*/ 607142 w 840658"/>
                  <a:gd name="connsiteY56" fmla="*/ 825910 h 889819"/>
                  <a:gd name="connsiteX57" fmla="*/ 668593 w 840658"/>
                  <a:gd name="connsiteY57" fmla="*/ 801329 h 889819"/>
                  <a:gd name="connsiteX58" fmla="*/ 700548 w 840658"/>
                  <a:gd name="connsiteY58" fmla="*/ 784122 h 889819"/>
                  <a:gd name="connsiteX59" fmla="*/ 722671 w 840658"/>
                  <a:gd name="connsiteY59" fmla="*/ 754626 h 889819"/>
                  <a:gd name="connsiteX60" fmla="*/ 749709 w 840658"/>
                  <a:gd name="connsiteY60" fmla="*/ 734961 h 889819"/>
                  <a:gd name="connsiteX61" fmla="*/ 774290 w 840658"/>
                  <a:gd name="connsiteY61" fmla="*/ 690716 h 889819"/>
                  <a:gd name="connsiteX62" fmla="*/ 808703 w 840658"/>
                  <a:gd name="connsiteY62" fmla="*/ 661219 h 889819"/>
                  <a:gd name="connsiteX63" fmla="*/ 820993 w 840658"/>
                  <a:gd name="connsiteY63" fmla="*/ 609600 h 889819"/>
                  <a:gd name="connsiteX64" fmla="*/ 828367 w 840658"/>
                  <a:gd name="connsiteY64" fmla="*/ 567813 h 889819"/>
                  <a:gd name="connsiteX65" fmla="*/ 840658 w 840658"/>
                  <a:gd name="connsiteY65" fmla="*/ 533400 h 889819"/>
                  <a:gd name="connsiteX66" fmla="*/ 833283 w 840658"/>
                  <a:gd name="connsiteY66" fmla="*/ 501445 h 889819"/>
                  <a:gd name="connsiteX67" fmla="*/ 825909 w 840658"/>
                  <a:gd name="connsiteY67" fmla="*/ 459658 h 889819"/>
                  <a:gd name="connsiteX68" fmla="*/ 825909 w 840658"/>
                  <a:gd name="connsiteY68" fmla="*/ 427703 h 889819"/>
                  <a:gd name="connsiteX69" fmla="*/ 818535 w 840658"/>
                  <a:gd name="connsiteY69" fmla="*/ 383458 h 889819"/>
                  <a:gd name="connsiteX70" fmla="*/ 820993 w 840658"/>
                  <a:gd name="connsiteY70" fmla="*/ 349045 h 889819"/>
                  <a:gd name="connsiteX71" fmla="*/ 806245 w 840658"/>
                  <a:gd name="connsiteY71" fmla="*/ 317090 h 889819"/>
                  <a:gd name="connsiteX72" fmla="*/ 808703 w 840658"/>
                  <a:gd name="connsiteY72" fmla="*/ 285135 h 889819"/>
                  <a:gd name="connsiteX73" fmla="*/ 796412 w 840658"/>
                  <a:gd name="connsiteY73" fmla="*/ 255639 h 889819"/>
                  <a:gd name="connsiteX74" fmla="*/ 781664 w 840658"/>
                  <a:gd name="connsiteY74" fmla="*/ 196645 h 889819"/>
                  <a:gd name="connsiteX75" fmla="*/ 771832 w 840658"/>
                  <a:gd name="connsiteY75" fmla="*/ 176980 h 889819"/>
                  <a:gd name="connsiteX76" fmla="*/ 744793 w 840658"/>
                  <a:gd name="connsiteY76" fmla="*/ 145026 h 889819"/>
                  <a:gd name="connsiteX77" fmla="*/ 698090 w 840658"/>
                  <a:gd name="connsiteY77" fmla="*/ 95864 h 889819"/>
                  <a:gd name="connsiteX78" fmla="*/ 646471 w 840658"/>
                  <a:gd name="connsiteY78" fmla="*/ 78658 h 889819"/>
                  <a:gd name="connsiteX79" fmla="*/ 612058 w 840658"/>
                  <a:gd name="connsiteY79" fmla="*/ 58993 h 889819"/>
                  <a:gd name="connsiteX80" fmla="*/ 594851 w 840658"/>
                  <a:gd name="connsiteY80" fmla="*/ 46703 h 889819"/>
                  <a:gd name="connsiteX81" fmla="*/ 540774 w 840658"/>
                  <a:gd name="connsiteY81" fmla="*/ 31955 h 889819"/>
                  <a:gd name="connsiteX82" fmla="*/ 501445 w 840658"/>
                  <a:gd name="connsiteY82" fmla="*/ 22122 h 889819"/>
                  <a:gd name="connsiteX83" fmla="*/ 484238 w 840658"/>
                  <a:gd name="connsiteY83" fmla="*/ 19664 h 889819"/>
                  <a:gd name="connsiteX84" fmla="*/ 459658 w 840658"/>
                  <a:gd name="connsiteY84" fmla="*/ 14748 h 889819"/>
                  <a:gd name="connsiteX85" fmla="*/ 430161 w 840658"/>
                  <a:gd name="connsiteY85" fmla="*/ 0 h 889819"/>
                  <a:gd name="connsiteX86" fmla="*/ 383458 w 840658"/>
                  <a:gd name="connsiteY86" fmla="*/ 7374 h 889819"/>
                  <a:gd name="connsiteX87" fmla="*/ 339212 w 840658"/>
                  <a:gd name="connsiteY87" fmla="*/ 9832 h 889819"/>
                  <a:gd name="connsiteX88" fmla="*/ 287593 w 840658"/>
                  <a:gd name="connsiteY88" fmla="*/ 17205 h 889819"/>
                  <a:gd name="connsiteX89" fmla="*/ 226142 w 840658"/>
                  <a:gd name="connsiteY89" fmla="*/ 27039 h 889819"/>
                  <a:gd name="connsiteX90" fmla="*/ 186812 w 840658"/>
                  <a:gd name="connsiteY90" fmla="*/ 49161 h 889819"/>
                  <a:gd name="connsiteX91" fmla="*/ 137651 w 840658"/>
                  <a:gd name="connsiteY91" fmla="*/ 71284 h 889819"/>
                  <a:gd name="connsiteX92" fmla="*/ 73742 w 840658"/>
                  <a:gd name="connsiteY92" fmla="*/ 115529 h 889819"/>
                  <a:gd name="connsiteX93" fmla="*/ 54077 w 840658"/>
                  <a:gd name="connsiteY93" fmla="*/ 122903 h 889819"/>
                  <a:gd name="connsiteX94" fmla="*/ 34412 w 840658"/>
                  <a:gd name="connsiteY94" fmla="*/ 135193 h 889819"/>
                  <a:gd name="connsiteX95" fmla="*/ 27038 w 840658"/>
                  <a:gd name="connsiteY95" fmla="*/ 145026 h 889819"/>
                  <a:gd name="connsiteX96" fmla="*/ 9832 w 840658"/>
                  <a:gd name="connsiteY96" fmla="*/ 201561 h 889819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6471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29 w 840658"/>
                  <a:gd name="connsiteY78" fmla="*/ 68826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53846 w 840658"/>
                  <a:gd name="connsiteY78" fmla="*/ 63910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8090 w 840658"/>
                  <a:gd name="connsiteY77" fmla="*/ 88490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44793 w 840658"/>
                  <a:gd name="connsiteY76" fmla="*/ 137652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796412 w 840658"/>
                  <a:gd name="connsiteY73" fmla="*/ 248265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41554 w 840658"/>
                  <a:gd name="connsiteY21" fmla="*/ 263013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609600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9935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06477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5809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37652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31954 w 840658"/>
                  <a:gd name="connsiteY95" fmla="*/ 145026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34412 w 840658"/>
                  <a:gd name="connsiteY94" fmla="*/ 127819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73742 w 840658"/>
                  <a:gd name="connsiteY92" fmla="*/ 108155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4077 w 840658"/>
                  <a:gd name="connsiteY93" fmla="*/ 115529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71832 w 840658"/>
                  <a:gd name="connsiteY75" fmla="*/ 16960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57083 w 840658"/>
                  <a:gd name="connsiteY75" fmla="*/ 179438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89271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06245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18535 w 840658"/>
                  <a:gd name="connsiteY69" fmla="*/ 376084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25909 w 840658"/>
                  <a:gd name="connsiteY68" fmla="*/ 420329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25909 w 840658"/>
                  <a:gd name="connsiteY67" fmla="*/ 452284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40658"/>
                  <a:gd name="connsiteY0" fmla="*/ 194187 h 882445"/>
                  <a:gd name="connsiteX1" fmla="*/ 0 w 840658"/>
                  <a:gd name="connsiteY1" fmla="*/ 228600 h 882445"/>
                  <a:gd name="connsiteX2" fmla="*/ 9832 w 840658"/>
                  <a:gd name="connsiteY2" fmla="*/ 250723 h 882445"/>
                  <a:gd name="connsiteX3" fmla="*/ 24580 w 840658"/>
                  <a:gd name="connsiteY3" fmla="*/ 258097 h 882445"/>
                  <a:gd name="connsiteX4" fmla="*/ 24580 w 840658"/>
                  <a:gd name="connsiteY4" fmla="*/ 258097 h 882445"/>
                  <a:gd name="connsiteX5" fmla="*/ 49161 w 840658"/>
                  <a:gd name="connsiteY5" fmla="*/ 275303 h 882445"/>
                  <a:gd name="connsiteX6" fmla="*/ 68825 w 840658"/>
                  <a:gd name="connsiteY6" fmla="*/ 280219 h 882445"/>
                  <a:gd name="connsiteX7" fmla="*/ 95864 w 840658"/>
                  <a:gd name="connsiteY7" fmla="*/ 272845 h 882445"/>
                  <a:gd name="connsiteX8" fmla="*/ 122903 w 840658"/>
                  <a:gd name="connsiteY8" fmla="*/ 270387 h 882445"/>
                  <a:gd name="connsiteX9" fmla="*/ 152400 w 840658"/>
                  <a:gd name="connsiteY9" fmla="*/ 250723 h 882445"/>
                  <a:gd name="connsiteX10" fmla="*/ 196645 w 840658"/>
                  <a:gd name="connsiteY10" fmla="*/ 235974 h 882445"/>
                  <a:gd name="connsiteX11" fmla="*/ 233516 w 840658"/>
                  <a:gd name="connsiteY11" fmla="*/ 226142 h 882445"/>
                  <a:gd name="connsiteX12" fmla="*/ 263012 w 840658"/>
                  <a:gd name="connsiteY12" fmla="*/ 216310 h 882445"/>
                  <a:gd name="connsiteX13" fmla="*/ 312174 w 840658"/>
                  <a:gd name="connsiteY13" fmla="*/ 206477 h 882445"/>
                  <a:gd name="connsiteX14" fmla="*/ 356419 w 840658"/>
                  <a:gd name="connsiteY14" fmla="*/ 201561 h 882445"/>
                  <a:gd name="connsiteX15" fmla="*/ 405580 w 840658"/>
                  <a:gd name="connsiteY15" fmla="*/ 201561 h 882445"/>
                  <a:gd name="connsiteX16" fmla="*/ 447367 w 840658"/>
                  <a:gd name="connsiteY16" fmla="*/ 201561 h 882445"/>
                  <a:gd name="connsiteX17" fmla="*/ 503903 w 840658"/>
                  <a:gd name="connsiteY17" fmla="*/ 211393 h 882445"/>
                  <a:gd name="connsiteX18" fmla="*/ 543232 w 840658"/>
                  <a:gd name="connsiteY18" fmla="*/ 221226 h 882445"/>
                  <a:gd name="connsiteX19" fmla="*/ 582561 w 840658"/>
                  <a:gd name="connsiteY19" fmla="*/ 235974 h 882445"/>
                  <a:gd name="connsiteX20" fmla="*/ 597309 w 840658"/>
                  <a:gd name="connsiteY20" fmla="*/ 243348 h 882445"/>
                  <a:gd name="connsiteX21" fmla="*/ 631722 w 840658"/>
                  <a:gd name="connsiteY21" fmla="*/ 272845 h 882445"/>
                  <a:gd name="connsiteX22" fmla="*/ 663677 w 840658"/>
                  <a:gd name="connsiteY22" fmla="*/ 287594 h 882445"/>
                  <a:gd name="connsiteX23" fmla="*/ 685800 w 840658"/>
                  <a:gd name="connsiteY23" fmla="*/ 309716 h 882445"/>
                  <a:gd name="connsiteX24" fmla="*/ 698090 w 840658"/>
                  <a:gd name="connsiteY24" fmla="*/ 353961 h 882445"/>
                  <a:gd name="connsiteX25" fmla="*/ 705464 w 840658"/>
                  <a:gd name="connsiteY25" fmla="*/ 390832 h 882445"/>
                  <a:gd name="connsiteX26" fmla="*/ 705464 w 840658"/>
                  <a:gd name="connsiteY26" fmla="*/ 437536 h 882445"/>
                  <a:gd name="connsiteX27" fmla="*/ 695632 w 840658"/>
                  <a:gd name="connsiteY27" fmla="*/ 474406 h 882445"/>
                  <a:gd name="connsiteX28" fmla="*/ 685800 w 840658"/>
                  <a:gd name="connsiteY28" fmla="*/ 508819 h 882445"/>
                  <a:gd name="connsiteX29" fmla="*/ 663677 w 840658"/>
                  <a:gd name="connsiteY29" fmla="*/ 548148 h 882445"/>
                  <a:gd name="connsiteX30" fmla="*/ 644012 w 840658"/>
                  <a:gd name="connsiteY30" fmla="*/ 565355 h 882445"/>
                  <a:gd name="connsiteX31" fmla="*/ 594851 w 840658"/>
                  <a:gd name="connsiteY31" fmla="*/ 602226 h 882445"/>
                  <a:gd name="connsiteX32" fmla="*/ 580103 w 840658"/>
                  <a:gd name="connsiteY32" fmla="*/ 614516 h 882445"/>
                  <a:gd name="connsiteX33" fmla="*/ 550606 w 840658"/>
                  <a:gd name="connsiteY33" fmla="*/ 639097 h 882445"/>
                  <a:gd name="connsiteX34" fmla="*/ 516193 w 840658"/>
                  <a:gd name="connsiteY34" fmla="*/ 648929 h 882445"/>
                  <a:gd name="connsiteX35" fmla="*/ 462116 w 840658"/>
                  <a:gd name="connsiteY35" fmla="*/ 673510 h 882445"/>
                  <a:gd name="connsiteX36" fmla="*/ 425245 w 840658"/>
                  <a:gd name="connsiteY36" fmla="*/ 685800 h 882445"/>
                  <a:gd name="connsiteX37" fmla="*/ 356419 w 840658"/>
                  <a:gd name="connsiteY37" fmla="*/ 685800 h 882445"/>
                  <a:gd name="connsiteX38" fmla="*/ 317090 w 840658"/>
                  <a:gd name="connsiteY38" fmla="*/ 690716 h 882445"/>
                  <a:gd name="connsiteX39" fmla="*/ 294967 w 840658"/>
                  <a:gd name="connsiteY39" fmla="*/ 700548 h 882445"/>
                  <a:gd name="connsiteX40" fmla="*/ 253180 w 840658"/>
                  <a:gd name="connsiteY40" fmla="*/ 703006 h 882445"/>
                  <a:gd name="connsiteX41" fmla="*/ 189271 w 840658"/>
                  <a:gd name="connsiteY41" fmla="*/ 700548 h 882445"/>
                  <a:gd name="connsiteX42" fmla="*/ 167148 w 840658"/>
                  <a:gd name="connsiteY42" fmla="*/ 705465 h 882445"/>
                  <a:gd name="connsiteX43" fmla="*/ 145025 w 840658"/>
                  <a:gd name="connsiteY43" fmla="*/ 720213 h 882445"/>
                  <a:gd name="connsiteX44" fmla="*/ 120445 w 840658"/>
                  <a:gd name="connsiteY44" fmla="*/ 744794 h 882445"/>
                  <a:gd name="connsiteX45" fmla="*/ 108154 w 840658"/>
                  <a:gd name="connsiteY45" fmla="*/ 776748 h 882445"/>
                  <a:gd name="connsiteX46" fmla="*/ 110612 w 840658"/>
                  <a:gd name="connsiteY46" fmla="*/ 828368 h 882445"/>
                  <a:gd name="connsiteX47" fmla="*/ 132735 w 840658"/>
                  <a:gd name="connsiteY47" fmla="*/ 852948 h 882445"/>
                  <a:gd name="connsiteX48" fmla="*/ 172064 w 840658"/>
                  <a:gd name="connsiteY48" fmla="*/ 875071 h 882445"/>
                  <a:gd name="connsiteX49" fmla="*/ 218767 w 840658"/>
                  <a:gd name="connsiteY49" fmla="*/ 879987 h 882445"/>
                  <a:gd name="connsiteX50" fmla="*/ 272845 w 840658"/>
                  <a:gd name="connsiteY50" fmla="*/ 875071 h 882445"/>
                  <a:gd name="connsiteX51" fmla="*/ 336754 w 840658"/>
                  <a:gd name="connsiteY51" fmla="*/ 882445 h 882445"/>
                  <a:gd name="connsiteX52" fmla="*/ 388374 w 840658"/>
                  <a:gd name="connsiteY52" fmla="*/ 879987 h 882445"/>
                  <a:gd name="connsiteX53" fmla="*/ 449825 w 840658"/>
                  <a:gd name="connsiteY53" fmla="*/ 862781 h 882445"/>
                  <a:gd name="connsiteX54" fmla="*/ 518651 w 840658"/>
                  <a:gd name="connsiteY54" fmla="*/ 855406 h 882445"/>
                  <a:gd name="connsiteX55" fmla="*/ 570271 w 840658"/>
                  <a:gd name="connsiteY55" fmla="*/ 835742 h 882445"/>
                  <a:gd name="connsiteX56" fmla="*/ 607142 w 840658"/>
                  <a:gd name="connsiteY56" fmla="*/ 818536 h 882445"/>
                  <a:gd name="connsiteX57" fmla="*/ 668593 w 840658"/>
                  <a:gd name="connsiteY57" fmla="*/ 793955 h 882445"/>
                  <a:gd name="connsiteX58" fmla="*/ 700548 w 840658"/>
                  <a:gd name="connsiteY58" fmla="*/ 776748 h 882445"/>
                  <a:gd name="connsiteX59" fmla="*/ 722671 w 840658"/>
                  <a:gd name="connsiteY59" fmla="*/ 747252 h 882445"/>
                  <a:gd name="connsiteX60" fmla="*/ 749709 w 840658"/>
                  <a:gd name="connsiteY60" fmla="*/ 727587 h 882445"/>
                  <a:gd name="connsiteX61" fmla="*/ 774290 w 840658"/>
                  <a:gd name="connsiteY61" fmla="*/ 683342 h 882445"/>
                  <a:gd name="connsiteX62" fmla="*/ 808703 w 840658"/>
                  <a:gd name="connsiteY62" fmla="*/ 653845 h 882445"/>
                  <a:gd name="connsiteX63" fmla="*/ 820993 w 840658"/>
                  <a:gd name="connsiteY63" fmla="*/ 602226 h 882445"/>
                  <a:gd name="connsiteX64" fmla="*/ 828367 w 840658"/>
                  <a:gd name="connsiteY64" fmla="*/ 560439 h 882445"/>
                  <a:gd name="connsiteX65" fmla="*/ 840658 w 840658"/>
                  <a:gd name="connsiteY65" fmla="*/ 526026 h 882445"/>
                  <a:gd name="connsiteX66" fmla="*/ 833283 w 840658"/>
                  <a:gd name="connsiteY66" fmla="*/ 494071 h 882445"/>
                  <a:gd name="connsiteX67" fmla="*/ 835741 w 840658"/>
                  <a:gd name="connsiteY67" fmla="*/ 457200 h 882445"/>
                  <a:gd name="connsiteX68" fmla="*/ 833283 w 840658"/>
                  <a:gd name="connsiteY68" fmla="*/ 425245 h 882445"/>
                  <a:gd name="connsiteX69" fmla="*/ 825909 w 840658"/>
                  <a:gd name="connsiteY69" fmla="*/ 381000 h 882445"/>
                  <a:gd name="connsiteX70" fmla="*/ 820993 w 840658"/>
                  <a:gd name="connsiteY70" fmla="*/ 341671 h 882445"/>
                  <a:gd name="connsiteX71" fmla="*/ 816077 w 840658"/>
                  <a:gd name="connsiteY71" fmla="*/ 309716 h 882445"/>
                  <a:gd name="connsiteX72" fmla="*/ 808703 w 840658"/>
                  <a:gd name="connsiteY72" fmla="*/ 277761 h 882445"/>
                  <a:gd name="connsiteX73" fmla="*/ 801328 w 840658"/>
                  <a:gd name="connsiteY73" fmla="*/ 243349 h 882445"/>
                  <a:gd name="connsiteX74" fmla="*/ 781664 w 840658"/>
                  <a:gd name="connsiteY74" fmla="*/ 199103 h 882445"/>
                  <a:gd name="connsiteX75" fmla="*/ 769373 w 840658"/>
                  <a:gd name="connsiteY75" fmla="*/ 181896 h 882445"/>
                  <a:gd name="connsiteX76" fmla="*/ 739877 w 840658"/>
                  <a:gd name="connsiteY76" fmla="*/ 145026 h 882445"/>
                  <a:gd name="connsiteX77" fmla="*/ 690716 w 840658"/>
                  <a:gd name="connsiteY77" fmla="*/ 98323 h 882445"/>
                  <a:gd name="connsiteX78" fmla="*/ 648930 w 840658"/>
                  <a:gd name="connsiteY78" fmla="*/ 71284 h 882445"/>
                  <a:gd name="connsiteX79" fmla="*/ 612058 w 840658"/>
                  <a:gd name="connsiteY79" fmla="*/ 51619 h 882445"/>
                  <a:gd name="connsiteX80" fmla="*/ 594851 w 840658"/>
                  <a:gd name="connsiteY80" fmla="*/ 39329 h 882445"/>
                  <a:gd name="connsiteX81" fmla="*/ 540774 w 840658"/>
                  <a:gd name="connsiteY81" fmla="*/ 24581 h 882445"/>
                  <a:gd name="connsiteX82" fmla="*/ 501445 w 840658"/>
                  <a:gd name="connsiteY82" fmla="*/ 14748 h 882445"/>
                  <a:gd name="connsiteX83" fmla="*/ 484238 w 840658"/>
                  <a:gd name="connsiteY83" fmla="*/ 12290 h 882445"/>
                  <a:gd name="connsiteX84" fmla="*/ 459658 w 840658"/>
                  <a:gd name="connsiteY84" fmla="*/ 7374 h 882445"/>
                  <a:gd name="connsiteX85" fmla="*/ 430161 w 840658"/>
                  <a:gd name="connsiteY85" fmla="*/ 0 h 882445"/>
                  <a:gd name="connsiteX86" fmla="*/ 383458 w 840658"/>
                  <a:gd name="connsiteY86" fmla="*/ 0 h 882445"/>
                  <a:gd name="connsiteX87" fmla="*/ 339212 w 840658"/>
                  <a:gd name="connsiteY87" fmla="*/ 2458 h 882445"/>
                  <a:gd name="connsiteX88" fmla="*/ 287593 w 840658"/>
                  <a:gd name="connsiteY88" fmla="*/ 9831 h 882445"/>
                  <a:gd name="connsiteX89" fmla="*/ 226142 w 840658"/>
                  <a:gd name="connsiteY89" fmla="*/ 19665 h 882445"/>
                  <a:gd name="connsiteX90" fmla="*/ 186812 w 840658"/>
                  <a:gd name="connsiteY90" fmla="*/ 41787 h 882445"/>
                  <a:gd name="connsiteX91" fmla="*/ 137651 w 840658"/>
                  <a:gd name="connsiteY91" fmla="*/ 63910 h 882445"/>
                  <a:gd name="connsiteX92" fmla="*/ 98322 w 840658"/>
                  <a:gd name="connsiteY92" fmla="*/ 93406 h 882445"/>
                  <a:gd name="connsiteX93" fmla="*/ 58993 w 840658"/>
                  <a:gd name="connsiteY93" fmla="*/ 120445 h 882445"/>
                  <a:gd name="connsiteX94" fmla="*/ 46702 w 840658"/>
                  <a:gd name="connsiteY94" fmla="*/ 130277 h 882445"/>
                  <a:gd name="connsiteX95" fmla="*/ 27038 w 840658"/>
                  <a:gd name="connsiteY95" fmla="*/ 167149 h 882445"/>
                  <a:gd name="connsiteX96" fmla="*/ 9832 w 840658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28367 w 835741"/>
                  <a:gd name="connsiteY64" fmla="*/ 560439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2226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808703 w 835741"/>
                  <a:gd name="connsiteY62" fmla="*/ 653845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4290 w 835741"/>
                  <a:gd name="connsiteY61" fmla="*/ 68334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700548 w 835741"/>
                  <a:gd name="connsiteY58" fmla="*/ 776748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22671 w 835741"/>
                  <a:gd name="connsiteY59" fmla="*/ 747252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68593 w 835741"/>
                  <a:gd name="connsiteY57" fmla="*/ 793955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607142 w 835741"/>
                  <a:gd name="connsiteY56" fmla="*/ 818536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49825 w 835741"/>
                  <a:gd name="connsiteY53" fmla="*/ 862781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9987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2445"/>
                  <a:gd name="connsiteX1" fmla="*/ 0 w 835741"/>
                  <a:gd name="connsiteY1" fmla="*/ 228600 h 882445"/>
                  <a:gd name="connsiteX2" fmla="*/ 9832 w 835741"/>
                  <a:gd name="connsiteY2" fmla="*/ 250723 h 882445"/>
                  <a:gd name="connsiteX3" fmla="*/ 24580 w 835741"/>
                  <a:gd name="connsiteY3" fmla="*/ 258097 h 882445"/>
                  <a:gd name="connsiteX4" fmla="*/ 24580 w 835741"/>
                  <a:gd name="connsiteY4" fmla="*/ 258097 h 882445"/>
                  <a:gd name="connsiteX5" fmla="*/ 49161 w 835741"/>
                  <a:gd name="connsiteY5" fmla="*/ 275303 h 882445"/>
                  <a:gd name="connsiteX6" fmla="*/ 68825 w 835741"/>
                  <a:gd name="connsiteY6" fmla="*/ 280219 h 882445"/>
                  <a:gd name="connsiteX7" fmla="*/ 95864 w 835741"/>
                  <a:gd name="connsiteY7" fmla="*/ 272845 h 882445"/>
                  <a:gd name="connsiteX8" fmla="*/ 122903 w 835741"/>
                  <a:gd name="connsiteY8" fmla="*/ 270387 h 882445"/>
                  <a:gd name="connsiteX9" fmla="*/ 152400 w 835741"/>
                  <a:gd name="connsiteY9" fmla="*/ 250723 h 882445"/>
                  <a:gd name="connsiteX10" fmla="*/ 196645 w 835741"/>
                  <a:gd name="connsiteY10" fmla="*/ 235974 h 882445"/>
                  <a:gd name="connsiteX11" fmla="*/ 233516 w 835741"/>
                  <a:gd name="connsiteY11" fmla="*/ 226142 h 882445"/>
                  <a:gd name="connsiteX12" fmla="*/ 263012 w 835741"/>
                  <a:gd name="connsiteY12" fmla="*/ 216310 h 882445"/>
                  <a:gd name="connsiteX13" fmla="*/ 312174 w 835741"/>
                  <a:gd name="connsiteY13" fmla="*/ 206477 h 882445"/>
                  <a:gd name="connsiteX14" fmla="*/ 356419 w 835741"/>
                  <a:gd name="connsiteY14" fmla="*/ 201561 h 882445"/>
                  <a:gd name="connsiteX15" fmla="*/ 405580 w 835741"/>
                  <a:gd name="connsiteY15" fmla="*/ 201561 h 882445"/>
                  <a:gd name="connsiteX16" fmla="*/ 447367 w 835741"/>
                  <a:gd name="connsiteY16" fmla="*/ 201561 h 882445"/>
                  <a:gd name="connsiteX17" fmla="*/ 503903 w 835741"/>
                  <a:gd name="connsiteY17" fmla="*/ 211393 h 882445"/>
                  <a:gd name="connsiteX18" fmla="*/ 543232 w 835741"/>
                  <a:gd name="connsiteY18" fmla="*/ 221226 h 882445"/>
                  <a:gd name="connsiteX19" fmla="*/ 582561 w 835741"/>
                  <a:gd name="connsiteY19" fmla="*/ 235974 h 882445"/>
                  <a:gd name="connsiteX20" fmla="*/ 597309 w 835741"/>
                  <a:gd name="connsiteY20" fmla="*/ 243348 h 882445"/>
                  <a:gd name="connsiteX21" fmla="*/ 631722 w 835741"/>
                  <a:gd name="connsiteY21" fmla="*/ 272845 h 882445"/>
                  <a:gd name="connsiteX22" fmla="*/ 663677 w 835741"/>
                  <a:gd name="connsiteY22" fmla="*/ 287594 h 882445"/>
                  <a:gd name="connsiteX23" fmla="*/ 685800 w 835741"/>
                  <a:gd name="connsiteY23" fmla="*/ 309716 h 882445"/>
                  <a:gd name="connsiteX24" fmla="*/ 698090 w 835741"/>
                  <a:gd name="connsiteY24" fmla="*/ 353961 h 882445"/>
                  <a:gd name="connsiteX25" fmla="*/ 705464 w 835741"/>
                  <a:gd name="connsiteY25" fmla="*/ 390832 h 882445"/>
                  <a:gd name="connsiteX26" fmla="*/ 705464 w 835741"/>
                  <a:gd name="connsiteY26" fmla="*/ 437536 h 882445"/>
                  <a:gd name="connsiteX27" fmla="*/ 695632 w 835741"/>
                  <a:gd name="connsiteY27" fmla="*/ 474406 h 882445"/>
                  <a:gd name="connsiteX28" fmla="*/ 685800 w 835741"/>
                  <a:gd name="connsiteY28" fmla="*/ 508819 h 882445"/>
                  <a:gd name="connsiteX29" fmla="*/ 663677 w 835741"/>
                  <a:gd name="connsiteY29" fmla="*/ 548148 h 882445"/>
                  <a:gd name="connsiteX30" fmla="*/ 644012 w 835741"/>
                  <a:gd name="connsiteY30" fmla="*/ 565355 h 882445"/>
                  <a:gd name="connsiteX31" fmla="*/ 594851 w 835741"/>
                  <a:gd name="connsiteY31" fmla="*/ 602226 h 882445"/>
                  <a:gd name="connsiteX32" fmla="*/ 580103 w 835741"/>
                  <a:gd name="connsiteY32" fmla="*/ 614516 h 882445"/>
                  <a:gd name="connsiteX33" fmla="*/ 550606 w 835741"/>
                  <a:gd name="connsiteY33" fmla="*/ 639097 h 882445"/>
                  <a:gd name="connsiteX34" fmla="*/ 516193 w 835741"/>
                  <a:gd name="connsiteY34" fmla="*/ 648929 h 882445"/>
                  <a:gd name="connsiteX35" fmla="*/ 462116 w 835741"/>
                  <a:gd name="connsiteY35" fmla="*/ 673510 h 882445"/>
                  <a:gd name="connsiteX36" fmla="*/ 425245 w 835741"/>
                  <a:gd name="connsiteY36" fmla="*/ 685800 h 882445"/>
                  <a:gd name="connsiteX37" fmla="*/ 356419 w 835741"/>
                  <a:gd name="connsiteY37" fmla="*/ 685800 h 882445"/>
                  <a:gd name="connsiteX38" fmla="*/ 317090 w 835741"/>
                  <a:gd name="connsiteY38" fmla="*/ 690716 h 882445"/>
                  <a:gd name="connsiteX39" fmla="*/ 294967 w 835741"/>
                  <a:gd name="connsiteY39" fmla="*/ 700548 h 882445"/>
                  <a:gd name="connsiteX40" fmla="*/ 253180 w 835741"/>
                  <a:gd name="connsiteY40" fmla="*/ 703006 h 882445"/>
                  <a:gd name="connsiteX41" fmla="*/ 189271 w 835741"/>
                  <a:gd name="connsiteY41" fmla="*/ 700548 h 882445"/>
                  <a:gd name="connsiteX42" fmla="*/ 167148 w 835741"/>
                  <a:gd name="connsiteY42" fmla="*/ 705465 h 882445"/>
                  <a:gd name="connsiteX43" fmla="*/ 145025 w 835741"/>
                  <a:gd name="connsiteY43" fmla="*/ 720213 h 882445"/>
                  <a:gd name="connsiteX44" fmla="*/ 120445 w 835741"/>
                  <a:gd name="connsiteY44" fmla="*/ 744794 h 882445"/>
                  <a:gd name="connsiteX45" fmla="*/ 108154 w 835741"/>
                  <a:gd name="connsiteY45" fmla="*/ 776748 h 882445"/>
                  <a:gd name="connsiteX46" fmla="*/ 110612 w 835741"/>
                  <a:gd name="connsiteY46" fmla="*/ 828368 h 882445"/>
                  <a:gd name="connsiteX47" fmla="*/ 132735 w 835741"/>
                  <a:gd name="connsiteY47" fmla="*/ 852948 h 882445"/>
                  <a:gd name="connsiteX48" fmla="*/ 172064 w 835741"/>
                  <a:gd name="connsiteY48" fmla="*/ 875071 h 882445"/>
                  <a:gd name="connsiteX49" fmla="*/ 218767 w 835741"/>
                  <a:gd name="connsiteY49" fmla="*/ 877529 h 882445"/>
                  <a:gd name="connsiteX50" fmla="*/ 272845 w 835741"/>
                  <a:gd name="connsiteY50" fmla="*/ 875071 h 882445"/>
                  <a:gd name="connsiteX51" fmla="*/ 336754 w 835741"/>
                  <a:gd name="connsiteY51" fmla="*/ 882445 h 882445"/>
                  <a:gd name="connsiteX52" fmla="*/ 388374 w 835741"/>
                  <a:gd name="connsiteY52" fmla="*/ 879987 h 882445"/>
                  <a:gd name="connsiteX53" fmla="*/ 454742 w 835741"/>
                  <a:gd name="connsiteY53" fmla="*/ 872613 h 882445"/>
                  <a:gd name="connsiteX54" fmla="*/ 518651 w 835741"/>
                  <a:gd name="connsiteY54" fmla="*/ 855406 h 882445"/>
                  <a:gd name="connsiteX55" fmla="*/ 570271 w 835741"/>
                  <a:gd name="connsiteY55" fmla="*/ 835742 h 882445"/>
                  <a:gd name="connsiteX56" fmla="*/ 599768 w 835741"/>
                  <a:gd name="connsiteY56" fmla="*/ 823452 h 882445"/>
                  <a:gd name="connsiteX57" fmla="*/ 626806 w 835741"/>
                  <a:gd name="connsiteY57" fmla="*/ 816077 h 882445"/>
                  <a:gd name="connsiteX58" fmla="*/ 683341 w 835741"/>
                  <a:gd name="connsiteY58" fmla="*/ 774289 h 882445"/>
                  <a:gd name="connsiteX59" fmla="*/ 715297 w 835741"/>
                  <a:gd name="connsiteY59" fmla="*/ 744794 h 882445"/>
                  <a:gd name="connsiteX60" fmla="*/ 749709 w 835741"/>
                  <a:gd name="connsiteY60" fmla="*/ 727587 h 882445"/>
                  <a:gd name="connsiteX61" fmla="*/ 779206 w 835741"/>
                  <a:gd name="connsiteY61" fmla="*/ 695632 h 882445"/>
                  <a:gd name="connsiteX62" fmla="*/ 796412 w 835741"/>
                  <a:gd name="connsiteY62" fmla="*/ 651387 h 882445"/>
                  <a:gd name="connsiteX63" fmla="*/ 820993 w 835741"/>
                  <a:gd name="connsiteY63" fmla="*/ 609600 h 882445"/>
                  <a:gd name="connsiteX64" fmla="*/ 833283 w 835741"/>
                  <a:gd name="connsiteY64" fmla="*/ 562897 h 882445"/>
                  <a:gd name="connsiteX65" fmla="*/ 833283 w 835741"/>
                  <a:gd name="connsiteY65" fmla="*/ 521110 h 882445"/>
                  <a:gd name="connsiteX66" fmla="*/ 833283 w 835741"/>
                  <a:gd name="connsiteY66" fmla="*/ 494071 h 882445"/>
                  <a:gd name="connsiteX67" fmla="*/ 835741 w 835741"/>
                  <a:gd name="connsiteY67" fmla="*/ 457200 h 882445"/>
                  <a:gd name="connsiteX68" fmla="*/ 833283 w 835741"/>
                  <a:gd name="connsiteY68" fmla="*/ 425245 h 882445"/>
                  <a:gd name="connsiteX69" fmla="*/ 825909 w 835741"/>
                  <a:gd name="connsiteY69" fmla="*/ 381000 h 882445"/>
                  <a:gd name="connsiteX70" fmla="*/ 820993 w 835741"/>
                  <a:gd name="connsiteY70" fmla="*/ 341671 h 882445"/>
                  <a:gd name="connsiteX71" fmla="*/ 816077 w 835741"/>
                  <a:gd name="connsiteY71" fmla="*/ 309716 h 882445"/>
                  <a:gd name="connsiteX72" fmla="*/ 808703 w 835741"/>
                  <a:gd name="connsiteY72" fmla="*/ 277761 h 882445"/>
                  <a:gd name="connsiteX73" fmla="*/ 801328 w 835741"/>
                  <a:gd name="connsiteY73" fmla="*/ 243349 h 882445"/>
                  <a:gd name="connsiteX74" fmla="*/ 781664 w 835741"/>
                  <a:gd name="connsiteY74" fmla="*/ 199103 h 882445"/>
                  <a:gd name="connsiteX75" fmla="*/ 769373 w 835741"/>
                  <a:gd name="connsiteY75" fmla="*/ 181896 h 882445"/>
                  <a:gd name="connsiteX76" fmla="*/ 739877 w 835741"/>
                  <a:gd name="connsiteY76" fmla="*/ 145026 h 882445"/>
                  <a:gd name="connsiteX77" fmla="*/ 690716 w 835741"/>
                  <a:gd name="connsiteY77" fmla="*/ 98323 h 882445"/>
                  <a:gd name="connsiteX78" fmla="*/ 648930 w 835741"/>
                  <a:gd name="connsiteY78" fmla="*/ 71284 h 882445"/>
                  <a:gd name="connsiteX79" fmla="*/ 612058 w 835741"/>
                  <a:gd name="connsiteY79" fmla="*/ 51619 h 882445"/>
                  <a:gd name="connsiteX80" fmla="*/ 594851 w 835741"/>
                  <a:gd name="connsiteY80" fmla="*/ 39329 h 882445"/>
                  <a:gd name="connsiteX81" fmla="*/ 540774 w 835741"/>
                  <a:gd name="connsiteY81" fmla="*/ 24581 h 882445"/>
                  <a:gd name="connsiteX82" fmla="*/ 501445 w 835741"/>
                  <a:gd name="connsiteY82" fmla="*/ 14748 h 882445"/>
                  <a:gd name="connsiteX83" fmla="*/ 484238 w 835741"/>
                  <a:gd name="connsiteY83" fmla="*/ 12290 h 882445"/>
                  <a:gd name="connsiteX84" fmla="*/ 459658 w 835741"/>
                  <a:gd name="connsiteY84" fmla="*/ 7374 h 882445"/>
                  <a:gd name="connsiteX85" fmla="*/ 430161 w 835741"/>
                  <a:gd name="connsiteY85" fmla="*/ 0 h 882445"/>
                  <a:gd name="connsiteX86" fmla="*/ 383458 w 835741"/>
                  <a:gd name="connsiteY86" fmla="*/ 0 h 882445"/>
                  <a:gd name="connsiteX87" fmla="*/ 339212 w 835741"/>
                  <a:gd name="connsiteY87" fmla="*/ 2458 h 882445"/>
                  <a:gd name="connsiteX88" fmla="*/ 287593 w 835741"/>
                  <a:gd name="connsiteY88" fmla="*/ 9831 h 882445"/>
                  <a:gd name="connsiteX89" fmla="*/ 226142 w 835741"/>
                  <a:gd name="connsiteY89" fmla="*/ 19665 h 882445"/>
                  <a:gd name="connsiteX90" fmla="*/ 186812 w 835741"/>
                  <a:gd name="connsiteY90" fmla="*/ 41787 h 882445"/>
                  <a:gd name="connsiteX91" fmla="*/ 137651 w 835741"/>
                  <a:gd name="connsiteY91" fmla="*/ 63910 h 882445"/>
                  <a:gd name="connsiteX92" fmla="*/ 98322 w 835741"/>
                  <a:gd name="connsiteY92" fmla="*/ 93406 h 882445"/>
                  <a:gd name="connsiteX93" fmla="*/ 58993 w 835741"/>
                  <a:gd name="connsiteY93" fmla="*/ 120445 h 882445"/>
                  <a:gd name="connsiteX94" fmla="*/ 46702 w 835741"/>
                  <a:gd name="connsiteY94" fmla="*/ 130277 h 882445"/>
                  <a:gd name="connsiteX95" fmla="*/ 27038 w 835741"/>
                  <a:gd name="connsiteY95" fmla="*/ 167149 h 882445"/>
                  <a:gd name="connsiteX96" fmla="*/ 9832 w 835741"/>
                  <a:gd name="connsiteY96" fmla="*/ 194187 h 882445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108154 w 835741"/>
                  <a:gd name="connsiteY45" fmla="*/ 776748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120445 w 835741"/>
                  <a:gd name="connsiteY44" fmla="*/ 744794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45025 w 835741"/>
                  <a:gd name="connsiteY43" fmla="*/ 720213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53180 w 835741"/>
                  <a:gd name="connsiteY40" fmla="*/ 70300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4967 w 835741"/>
                  <a:gd name="connsiteY39" fmla="*/ 700548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25245 w 835741"/>
                  <a:gd name="connsiteY36" fmla="*/ 685800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73510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30161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50606 w 835741"/>
                  <a:gd name="connsiteY33" fmla="*/ 639097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44012 w 835741"/>
                  <a:gd name="connsiteY30" fmla="*/ 565355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63677 w 835741"/>
                  <a:gd name="connsiteY29" fmla="*/ 548148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85800 w 835741"/>
                  <a:gd name="connsiteY28" fmla="*/ 508819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5632 w 835741"/>
                  <a:gd name="connsiteY27" fmla="*/ 474406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705464 w 835741"/>
                  <a:gd name="connsiteY26" fmla="*/ 437536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98090 w 835741"/>
                  <a:gd name="connsiteY27" fmla="*/ 469490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705464 w 835741"/>
                  <a:gd name="connsiteY25" fmla="*/ 390832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98090 w 835741"/>
                  <a:gd name="connsiteY24" fmla="*/ 353961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85800 w 835741"/>
                  <a:gd name="connsiteY23" fmla="*/ 309716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63677 w 835741"/>
                  <a:gd name="connsiteY22" fmla="*/ 287594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72845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80103 w 835741"/>
                  <a:gd name="connsiteY32" fmla="*/ 614516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602226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7812 w 835741"/>
                  <a:gd name="connsiteY32" fmla="*/ 621891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16193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72728 w 835741"/>
                  <a:gd name="connsiteY32" fmla="*/ 616975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08819 w 835741"/>
                  <a:gd name="connsiteY34" fmla="*/ 641555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66135 w 835741"/>
                  <a:gd name="connsiteY28" fmla="*/ 503903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8425 w 835741"/>
                  <a:gd name="connsiteY28" fmla="*/ 513736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98322 w 835741"/>
                  <a:gd name="connsiteY44" fmla="*/ 742336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2735 w 835741"/>
                  <a:gd name="connsiteY43" fmla="*/ 710381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93406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8368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  <a:gd name="connsiteX0" fmla="*/ 9832 w 835741"/>
                  <a:gd name="connsiteY0" fmla="*/ 194187 h 884903"/>
                  <a:gd name="connsiteX1" fmla="*/ 0 w 835741"/>
                  <a:gd name="connsiteY1" fmla="*/ 228600 h 884903"/>
                  <a:gd name="connsiteX2" fmla="*/ 9832 w 835741"/>
                  <a:gd name="connsiteY2" fmla="*/ 250723 h 884903"/>
                  <a:gd name="connsiteX3" fmla="*/ 24580 w 835741"/>
                  <a:gd name="connsiteY3" fmla="*/ 258097 h 884903"/>
                  <a:gd name="connsiteX4" fmla="*/ 24580 w 835741"/>
                  <a:gd name="connsiteY4" fmla="*/ 258097 h 884903"/>
                  <a:gd name="connsiteX5" fmla="*/ 49161 w 835741"/>
                  <a:gd name="connsiteY5" fmla="*/ 275303 h 884903"/>
                  <a:gd name="connsiteX6" fmla="*/ 68825 w 835741"/>
                  <a:gd name="connsiteY6" fmla="*/ 280219 h 884903"/>
                  <a:gd name="connsiteX7" fmla="*/ 95864 w 835741"/>
                  <a:gd name="connsiteY7" fmla="*/ 272845 h 884903"/>
                  <a:gd name="connsiteX8" fmla="*/ 122903 w 835741"/>
                  <a:gd name="connsiteY8" fmla="*/ 270387 h 884903"/>
                  <a:gd name="connsiteX9" fmla="*/ 152400 w 835741"/>
                  <a:gd name="connsiteY9" fmla="*/ 250723 h 884903"/>
                  <a:gd name="connsiteX10" fmla="*/ 196645 w 835741"/>
                  <a:gd name="connsiteY10" fmla="*/ 235974 h 884903"/>
                  <a:gd name="connsiteX11" fmla="*/ 233516 w 835741"/>
                  <a:gd name="connsiteY11" fmla="*/ 226142 h 884903"/>
                  <a:gd name="connsiteX12" fmla="*/ 263012 w 835741"/>
                  <a:gd name="connsiteY12" fmla="*/ 216310 h 884903"/>
                  <a:gd name="connsiteX13" fmla="*/ 312174 w 835741"/>
                  <a:gd name="connsiteY13" fmla="*/ 206477 h 884903"/>
                  <a:gd name="connsiteX14" fmla="*/ 356419 w 835741"/>
                  <a:gd name="connsiteY14" fmla="*/ 201561 h 884903"/>
                  <a:gd name="connsiteX15" fmla="*/ 405580 w 835741"/>
                  <a:gd name="connsiteY15" fmla="*/ 201561 h 884903"/>
                  <a:gd name="connsiteX16" fmla="*/ 447367 w 835741"/>
                  <a:gd name="connsiteY16" fmla="*/ 201561 h 884903"/>
                  <a:gd name="connsiteX17" fmla="*/ 503903 w 835741"/>
                  <a:gd name="connsiteY17" fmla="*/ 211393 h 884903"/>
                  <a:gd name="connsiteX18" fmla="*/ 543232 w 835741"/>
                  <a:gd name="connsiteY18" fmla="*/ 221226 h 884903"/>
                  <a:gd name="connsiteX19" fmla="*/ 582561 w 835741"/>
                  <a:gd name="connsiteY19" fmla="*/ 235974 h 884903"/>
                  <a:gd name="connsiteX20" fmla="*/ 597309 w 835741"/>
                  <a:gd name="connsiteY20" fmla="*/ 243348 h 884903"/>
                  <a:gd name="connsiteX21" fmla="*/ 631722 w 835741"/>
                  <a:gd name="connsiteY21" fmla="*/ 265471 h 884903"/>
                  <a:gd name="connsiteX22" fmla="*/ 651387 w 835741"/>
                  <a:gd name="connsiteY22" fmla="*/ 285135 h 884903"/>
                  <a:gd name="connsiteX23" fmla="*/ 673509 w 835741"/>
                  <a:gd name="connsiteY23" fmla="*/ 312174 h 884903"/>
                  <a:gd name="connsiteX24" fmla="*/ 685800 w 835741"/>
                  <a:gd name="connsiteY24" fmla="*/ 346587 h 884903"/>
                  <a:gd name="connsiteX25" fmla="*/ 690716 w 835741"/>
                  <a:gd name="connsiteY25" fmla="*/ 385916 h 884903"/>
                  <a:gd name="connsiteX26" fmla="*/ 690716 w 835741"/>
                  <a:gd name="connsiteY26" fmla="*/ 442452 h 884903"/>
                  <a:gd name="connsiteX27" fmla="*/ 688258 w 835741"/>
                  <a:gd name="connsiteY27" fmla="*/ 474407 h 884903"/>
                  <a:gd name="connsiteX28" fmla="*/ 673509 w 835741"/>
                  <a:gd name="connsiteY28" fmla="*/ 511278 h 884903"/>
                  <a:gd name="connsiteX29" fmla="*/ 653845 w 835741"/>
                  <a:gd name="connsiteY29" fmla="*/ 540774 h 884903"/>
                  <a:gd name="connsiteX30" fmla="*/ 626805 w 835741"/>
                  <a:gd name="connsiteY30" fmla="*/ 567813 h 884903"/>
                  <a:gd name="connsiteX31" fmla="*/ 594851 w 835741"/>
                  <a:gd name="connsiteY31" fmla="*/ 592394 h 884903"/>
                  <a:gd name="connsiteX32" fmla="*/ 562895 w 835741"/>
                  <a:gd name="connsiteY32" fmla="*/ 614517 h 884903"/>
                  <a:gd name="connsiteX33" fmla="*/ 548148 w 835741"/>
                  <a:gd name="connsiteY33" fmla="*/ 626806 h 884903"/>
                  <a:gd name="connsiteX34" fmla="*/ 513735 w 835741"/>
                  <a:gd name="connsiteY34" fmla="*/ 648929 h 884903"/>
                  <a:gd name="connsiteX35" fmla="*/ 462116 w 835741"/>
                  <a:gd name="connsiteY35" fmla="*/ 663677 h 884903"/>
                  <a:gd name="connsiteX36" fmla="*/ 422787 w 835741"/>
                  <a:gd name="connsiteY36" fmla="*/ 680884 h 884903"/>
                  <a:gd name="connsiteX37" fmla="*/ 356419 w 835741"/>
                  <a:gd name="connsiteY37" fmla="*/ 685800 h 884903"/>
                  <a:gd name="connsiteX38" fmla="*/ 317090 w 835741"/>
                  <a:gd name="connsiteY38" fmla="*/ 690716 h 884903"/>
                  <a:gd name="connsiteX39" fmla="*/ 290051 w 835741"/>
                  <a:gd name="connsiteY39" fmla="*/ 688257 h 884903"/>
                  <a:gd name="connsiteX40" fmla="*/ 235974 w 835741"/>
                  <a:gd name="connsiteY40" fmla="*/ 690716 h 884903"/>
                  <a:gd name="connsiteX41" fmla="*/ 189271 w 835741"/>
                  <a:gd name="connsiteY41" fmla="*/ 700548 h 884903"/>
                  <a:gd name="connsiteX42" fmla="*/ 167148 w 835741"/>
                  <a:gd name="connsiteY42" fmla="*/ 705465 h 884903"/>
                  <a:gd name="connsiteX43" fmla="*/ 136378 w 835741"/>
                  <a:gd name="connsiteY43" fmla="*/ 717667 h 884903"/>
                  <a:gd name="connsiteX44" fmla="*/ 101965 w 835741"/>
                  <a:gd name="connsiteY44" fmla="*/ 749622 h 884903"/>
                  <a:gd name="connsiteX45" fmla="*/ 111622 w 835741"/>
                  <a:gd name="connsiteY45" fmla="*/ 791497 h 884903"/>
                  <a:gd name="connsiteX46" fmla="*/ 110612 w 835741"/>
                  <a:gd name="connsiteY46" fmla="*/ 824725 h 884903"/>
                  <a:gd name="connsiteX47" fmla="*/ 132735 w 835741"/>
                  <a:gd name="connsiteY47" fmla="*/ 852948 h 884903"/>
                  <a:gd name="connsiteX48" fmla="*/ 172064 w 835741"/>
                  <a:gd name="connsiteY48" fmla="*/ 875071 h 884903"/>
                  <a:gd name="connsiteX49" fmla="*/ 218767 w 835741"/>
                  <a:gd name="connsiteY49" fmla="*/ 877529 h 884903"/>
                  <a:gd name="connsiteX50" fmla="*/ 265471 w 835741"/>
                  <a:gd name="connsiteY50" fmla="*/ 884903 h 884903"/>
                  <a:gd name="connsiteX51" fmla="*/ 336754 w 835741"/>
                  <a:gd name="connsiteY51" fmla="*/ 882445 h 884903"/>
                  <a:gd name="connsiteX52" fmla="*/ 388374 w 835741"/>
                  <a:gd name="connsiteY52" fmla="*/ 879987 h 884903"/>
                  <a:gd name="connsiteX53" fmla="*/ 454742 w 835741"/>
                  <a:gd name="connsiteY53" fmla="*/ 872613 h 884903"/>
                  <a:gd name="connsiteX54" fmla="*/ 518651 w 835741"/>
                  <a:gd name="connsiteY54" fmla="*/ 855406 h 884903"/>
                  <a:gd name="connsiteX55" fmla="*/ 570271 w 835741"/>
                  <a:gd name="connsiteY55" fmla="*/ 835742 h 884903"/>
                  <a:gd name="connsiteX56" fmla="*/ 599768 w 835741"/>
                  <a:gd name="connsiteY56" fmla="*/ 823452 h 884903"/>
                  <a:gd name="connsiteX57" fmla="*/ 626806 w 835741"/>
                  <a:gd name="connsiteY57" fmla="*/ 816077 h 884903"/>
                  <a:gd name="connsiteX58" fmla="*/ 683341 w 835741"/>
                  <a:gd name="connsiteY58" fmla="*/ 774289 h 884903"/>
                  <a:gd name="connsiteX59" fmla="*/ 715297 w 835741"/>
                  <a:gd name="connsiteY59" fmla="*/ 744794 h 884903"/>
                  <a:gd name="connsiteX60" fmla="*/ 749709 w 835741"/>
                  <a:gd name="connsiteY60" fmla="*/ 727587 h 884903"/>
                  <a:gd name="connsiteX61" fmla="*/ 779206 w 835741"/>
                  <a:gd name="connsiteY61" fmla="*/ 695632 h 884903"/>
                  <a:gd name="connsiteX62" fmla="*/ 796412 w 835741"/>
                  <a:gd name="connsiteY62" fmla="*/ 651387 h 884903"/>
                  <a:gd name="connsiteX63" fmla="*/ 820993 w 835741"/>
                  <a:gd name="connsiteY63" fmla="*/ 609600 h 884903"/>
                  <a:gd name="connsiteX64" fmla="*/ 833283 w 835741"/>
                  <a:gd name="connsiteY64" fmla="*/ 562897 h 884903"/>
                  <a:gd name="connsiteX65" fmla="*/ 833283 w 835741"/>
                  <a:gd name="connsiteY65" fmla="*/ 521110 h 884903"/>
                  <a:gd name="connsiteX66" fmla="*/ 833283 w 835741"/>
                  <a:gd name="connsiteY66" fmla="*/ 494071 h 884903"/>
                  <a:gd name="connsiteX67" fmla="*/ 835741 w 835741"/>
                  <a:gd name="connsiteY67" fmla="*/ 457200 h 884903"/>
                  <a:gd name="connsiteX68" fmla="*/ 833283 w 835741"/>
                  <a:gd name="connsiteY68" fmla="*/ 425245 h 884903"/>
                  <a:gd name="connsiteX69" fmla="*/ 825909 w 835741"/>
                  <a:gd name="connsiteY69" fmla="*/ 381000 h 884903"/>
                  <a:gd name="connsiteX70" fmla="*/ 820993 w 835741"/>
                  <a:gd name="connsiteY70" fmla="*/ 341671 h 884903"/>
                  <a:gd name="connsiteX71" fmla="*/ 816077 w 835741"/>
                  <a:gd name="connsiteY71" fmla="*/ 309716 h 884903"/>
                  <a:gd name="connsiteX72" fmla="*/ 808703 w 835741"/>
                  <a:gd name="connsiteY72" fmla="*/ 277761 h 884903"/>
                  <a:gd name="connsiteX73" fmla="*/ 801328 w 835741"/>
                  <a:gd name="connsiteY73" fmla="*/ 243349 h 884903"/>
                  <a:gd name="connsiteX74" fmla="*/ 781664 w 835741"/>
                  <a:gd name="connsiteY74" fmla="*/ 199103 h 884903"/>
                  <a:gd name="connsiteX75" fmla="*/ 769373 w 835741"/>
                  <a:gd name="connsiteY75" fmla="*/ 181896 h 884903"/>
                  <a:gd name="connsiteX76" fmla="*/ 739877 w 835741"/>
                  <a:gd name="connsiteY76" fmla="*/ 145026 h 884903"/>
                  <a:gd name="connsiteX77" fmla="*/ 690716 w 835741"/>
                  <a:gd name="connsiteY77" fmla="*/ 98323 h 884903"/>
                  <a:gd name="connsiteX78" fmla="*/ 648930 w 835741"/>
                  <a:gd name="connsiteY78" fmla="*/ 71284 h 884903"/>
                  <a:gd name="connsiteX79" fmla="*/ 612058 w 835741"/>
                  <a:gd name="connsiteY79" fmla="*/ 51619 h 884903"/>
                  <a:gd name="connsiteX80" fmla="*/ 594851 w 835741"/>
                  <a:gd name="connsiteY80" fmla="*/ 39329 h 884903"/>
                  <a:gd name="connsiteX81" fmla="*/ 540774 w 835741"/>
                  <a:gd name="connsiteY81" fmla="*/ 24581 h 884903"/>
                  <a:gd name="connsiteX82" fmla="*/ 501445 w 835741"/>
                  <a:gd name="connsiteY82" fmla="*/ 14748 h 884903"/>
                  <a:gd name="connsiteX83" fmla="*/ 484238 w 835741"/>
                  <a:gd name="connsiteY83" fmla="*/ 12290 h 884903"/>
                  <a:gd name="connsiteX84" fmla="*/ 459658 w 835741"/>
                  <a:gd name="connsiteY84" fmla="*/ 7374 h 884903"/>
                  <a:gd name="connsiteX85" fmla="*/ 430161 w 835741"/>
                  <a:gd name="connsiteY85" fmla="*/ 0 h 884903"/>
                  <a:gd name="connsiteX86" fmla="*/ 383458 w 835741"/>
                  <a:gd name="connsiteY86" fmla="*/ 0 h 884903"/>
                  <a:gd name="connsiteX87" fmla="*/ 339212 w 835741"/>
                  <a:gd name="connsiteY87" fmla="*/ 2458 h 884903"/>
                  <a:gd name="connsiteX88" fmla="*/ 287593 w 835741"/>
                  <a:gd name="connsiteY88" fmla="*/ 9831 h 884903"/>
                  <a:gd name="connsiteX89" fmla="*/ 226142 w 835741"/>
                  <a:gd name="connsiteY89" fmla="*/ 19665 h 884903"/>
                  <a:gd name="connsiteX90" fmla="*/ 186812 w 835741"/>
                  <a:gd name="connsiteY90" fmla="*/ 41787 h 884903"/>
                  <a:gd name="connsiteX91" fmla="*/ 137651 w 835741"/>
                  <a:gd name="connsiteY91" fmla="*/ 63910 h 884903"/>
                  <a:gd name="connsiteX92" fmla="*/ 98322 w 835741"/>
                  <a:gd name="connsiteY92" fmla="*/ 93406 h 884903"/>
                  <a:gd name="connsiteX93" fmla="*/ 58993 w 835741"/>
                  <a:gd name="connsiteY93" fmla="*/ 120445 h 884903"/>
                  <a:gd name="connsiteX94" fmla="*/ 46702 w 835741"/>
                  <a:gd name="connsiteY94" fmla="*/ 130277 h 884903"/>
                  <a:gd name="connsiteX95" fmla="*/ 27038 w 835741"/>
                  <a:gd name="connsiteY95" fmla="*/ 167149 h 884903"/>
                  <a:gd name="connsiteX96" fmla="*/ 9832 w 835741"/>
                  <a:gd name="connsiteY96" fmla="*/ 194187 h 88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835741" h="884903">
                    <a:moveTo>
                      <a:pt x="9832" y="194187"/>
                    </a:moveTo>
                    <a:lnTo>
                      <a:pt x="0" y="228600"/>
                    </a:lnTo>
                    <a:lnTo>
                      <a:pt x="9832" y="250723"/>
                    </a:lnTo>
                    <a:lnTo>
                      <a:pt x="24580" y="258097"/>
                    </a:lnTo>
                    <a:lnTo>
                      <a:pt x="24580" y="258097"/>
                    </a:lnTo>
                    <a:cubicBezTo>
                      <a:pt x="47667" y="273488"/>
                      <a:pt x="40436" y="266578"/>
                      <a:pt x="49161" y="275303"/>
                    </a:cubicBezTo>
                    <a:lnTo>
                      <a:pt x="68825" y="280219"/>
                    </a:lnTo>
                    <a:lnTo>
                      <a:pt x="95864" y="272845"/>
                    </a:lnTo>
                    <a:lnTo>
                      <a:pt x="122903" y="270387"/>
                    </a:lnTo>
                    <a:lnTo>
                      <a:pt x="152400" y="250723"/>
                    </a:lnTo>
                    <a:lnTo>
                      <a:pt x="196645" y="235974"/>
                    </a:lnTo>
                    <a:lnTo>
                      <a:pt x="233516" y="226142"/>
                    </a:lnTo>
                    <a:lnTo>
                      <a:pt x="263012" y="216310"/>
                    </a:lnTo>
                    <a:lnTo>
                      <a:pt x="312174" y="206477"/>
                    </a:lnTo>
                    <a:lnTo>
                      <a:pt x="356419" y="201561"/>
                    </a:lnTo>
                    <a:lnTo>
                      <a:pt x="405580" y="201561"/>
                    </a:lnTo>
                    <a:lnTo>
                      <a:pt x="447367" y="201561"/>
                    </a:lnTo>
                    <a:lnTo>
                      <a:pt x="503903" y="211393"/>
                    </a:lnTo>
                    <a:lnTo>
                      <a:pt x="543232" y="221226"/>
                    </a:lnTo>
                    <a:lnTo>
                      <a:pt x="582561" y="235974"/>
                    </a:lnTo>
                    <a:lnTo>
                      <a:pt x="597309" y="243348"/>
                    </a:lnTo>
                    <a:lnTo>
                      <a:pt x="631722" y="265471"/>
                    </a:lnTo>
                    <a:lnTo>
                      <a:pt x="651387" y="285135"/>
                    </a:lnTo>
                    <a:lnTo>
                      <a:pt x="673509" y="312174"/>
                    </a:lnTo>
                    <a:lnTo>
                      <a:pt x="685800" y="346587"/>
                    </a:lnTo>
                    <a:lnTo>
                      <a:pt x="690716" y="385916"/>
                    </a:lnTo>
                    <a:lnTo>
                      <a:pt x="690716" y="442452"/>
                    </a:lnTo>
                    <a:lnTo>
                      <a:pt x="688258" y="474407"/>
                    </a:lnTo>
                    <a:lnTo>
                      <a:pt x="673509" y="511278"/>
                    </a:lnTo>
                    <a:lnTo>
                      <a:pt x="653845" y="540774"/>
                    </a:lnTo>
                    <a:lnTo>
                      <a:pt x="626805" y="567813"/>
                    </a:lnTo>
                    <a:lnTo>
                      <a:pt x="594851" y="592394"/>
                    </a:lnTo>
                    <a:cubicBezTo>
                      <a:pt x="589935" y="596491"/>
                      <a:pt x="570679" y="608782"/>
                      <a:pt x="562895" y="614517"/>
                    </a:cubicBezTo>
                    <a:cubicBezTo>
                      <a:pt x="555111" y="620252"/>
                      <a:pt x="558800" y="622709"/>
                      <a:pt x="548148" y="626806"/>
                    </a:cubicBezTo>
                    <a:lnTo>
                      <a:pt x="513735" y="648929"/>
                    </a:lnTo>
                    <a:lnTo>
                      <a:pt x="462116" y="663677"/>
                    </a:lnTo>
                    <a:lnTo>
                      <a:pt x="422787" y="680884"/>
                    </a:lnTo>
                    <a:lnTo>
                      <a:pt x="356419" y="685800"/>
                    </a:lnTo>
                    <a:lnTo>
                      <a:pt x="317090" y="690716"/>
                    </a:lnTo>
                    <a:cubicBezTo>
                      <a:pt x="296692" y="700914"/>
                      <a:pt x="299838" y="688257"/>
                      <a:pt x="290051" y="688257"/>
                    </a:cubicBezTo>
                    <a:lnTo>
                      <a:pt x="235974" y="690716"/>
                    </a:lnTo>
                    <a:lnTo>
                      <a:pt x="189271" y="700548"/>
                    </a:lnTo>
                    <a:lnTo>
                      <a:pt x="167148" y="705465"/>
                    </a:lnTo>
                    <a:lnTo>
                      <a:pt x="136378" y="717667"/>
                    </a:lnTo>
                    <a:lnTo>
                      <a:pt x="101965" y="749622"/>
                    </a:lnTo>
                    <a:lnTo>
                      <a:pt x="111622" y="791497"/>
                    </a:lnTo>
                    <a:cubicBezTo>
                      <a:pt x="111285" y="803787"/>
                      <a:pt x="110949" y="812435"/>
                      <a:pt x="110612" y="824725"/>
                    </a:cubicBezTo>
                    <a:lnTo>
                      <a:pt x="132735" y="852948"/>
                    </a:lnTo>
                    <a:lnTo>
                      <a:pt x="172064" y="875071"/>
                    </a:lnTo>
                    <a:lnTo>
                      <a:pt x="218767" y="877529"/>
                    </a:lnTo>
                    <a:lnTo>
                      <a:pt x="265471" y="884903"/>
                    </a:lnTo>
                    <a:lnTo>
                      <a:pt x="336754" y="882445"/>
                    </a:lnTo>
                    <a:lnTo>
                      <a:pt x="388374" y="879987"/>
                    </a:lnTo>
                    <a:lnTo>
                      <a:pt x="454742" y="872613"/>
                    </a:lnTo>
                    <a:lnTo>
                      <a:pt x="518651" y="855406"/>
                    </a:lnTo>
                    <a:lnTo>
                      <a:pt x="570271" y="835742"/>
                    </a:lnTo>
                    <a:lnTo>
                      <a:pt x="599768" y="823452"/>
                    </a:lnTo>
                    <a:lnTo>
                      <a:pt x="626806" y="816077"/>
                    </a:lnTo>
                    <a:lnTo>
                      <a:pt x="683341" y="774289"/>
                    </a:lnTo>
                    <a:lnTo>
                      <a:pt x="715297" y="744794"/>
                    </a:lnTo>
                    <a:lnTo>
                      <a:pt x="749709" y="727587"/>
                    </a:lnTo>
                    <a:lnTo>
                      <a:pt x="779206" y="695632"/>
                    </a:lnTo>
                    <a:lnTo>
                      <a:pt x="796412" y="651387"/>
                    </a:lnTo>
                    <a:lnTo>
                      <a:pt x="820993" y="609600"/>
                    </a:lnTo>
                    <a:lnTo>
                      <a:pt x="833283" y="562897"/>
                    </a:lnTo>
                    <a:lnTo>
                      <a:pt x="833283" y="521110"/>
                    </a:lnTo>
                    <a:lnTo>
                      <a:pt x="833283" y="494071"/>
                    </a:lnTo>
                    <a:lnTo>
                      <a:pt x="835741" y="457200"/>
                    </a:lnTo>
                    <a:lnTo>
                      <a:pt x="833283" y="425245"/>
                    </a:lnTo>
                    <a:lnTo>
                      <a:pt x="825909" y="381000"/>
                    </a:lnTo>
                    <a:lnTo>
                      <a:pt x="820993" y="341671"/>
                    </a:lnTo>
                    <a:lnTo>
                      <a:pt x="816077" y="309716"/>
                    </a:lnTo>
                    <a:lnTo>
                      <a:pt x="808703" y="277761"/>
                    </a:lnTo>
                    <a:lnTo>
                      <a:pt x="801328" y="243349"/>
                    </a:lnTo>
                    <a:lnTo>
                      <a:pt x="781664" y="199103"/>
                    </a:lnTo>
                    <a:lnTo>
                      <a:pt x="769373" y="181896"/>
                    </a:lnTo>
                    <a:lnTo>
                      <a:pt x="739877" y="145026"/>
                    </a:lnTo>
                    <a:lnTo>
                      <a:pt x="690716" y="98323"/>
                    </a:lnTo>
                    <a:lnTo>
                      <a:pt x="648930" y="71284"/>
                    </a:lnTo>
                    <a:lnTo>
                      <a:pt x="612058" y="51619"/>
                    </a:lnTo>
                    <a:lnTo>
                      <a:pt x="594851" y="39329"/>
                    </a:lnTo>
                    <a:lnTo>
                      <a:pt x="540774" y="24581"/>
                    </a:lnTo>
                    <a:lnTo>
                      <a:pt x="501445" y="14748"/>
                    </a:lnTo>
                    <a:lnTo>
                      <a:pt x="484238" y="12290"/>
                    </a:lnTo>
                    <a:lnTo>
                      <a:pt x="459658" y="7374"/>
                    </a:lnTo>
                    <a:lnTo>
                      <a:pt x="430161" y="0"/>
                    </a:lnTo>
                    <a:lnTo>
                      <a:pt x="383458" y="0"/>
                    </a:lnTo>
                    <a:lnTo>
                      <a:pt x="339212" y="2458"/>
                    </a:lnTo>
                    <a:cubicBezTo>
                      <a:pt x="318728" y="6555"/>
                      <a:pt x="306438" y="6963"/>
                      <a:pt x="287593" y="9831"/>
                    </a:cubicBezTo>
                    <a:cubicBezTo>
                      <a:pt x="268748" y="12699"/>
                      <a:pt x="246626" y="18026"/>
                      <a:pt x="226142" y="19665"/>
                    </a:cubicBezTo>
                    <a:lnTo>
                      <a:pt x="186812" y="41787"/>
                    </a:lnTo>
                    <a:lnTo>
                      <a:pt x="137651" y="63910"/>
                    </a:lnTo>
                    <a:lnTo>
                      <a:pt x="98322" y="93406"/>
                    </a:lnTo>
                    <a:lnTo>
                      <a:pt x="58993" y="120445"/>
                    </a:lnTo>
                    <a:lnTo>
                      <a:pt x="46702" y="130277"/>
                    </a:lnTo>
                    <a:lnTo>
                      <a:pt x="27038" y="167149"/>
                    </a:lnTo>
                    <a:lnTo>
                      <a:pt x="9832" y="194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498FFBFF-3725-41FE-B858-16386614B4CF}"/>
                </a:ext>
              </a:extLst>
            </p:cNvPr>
            <p:cNvSpPr/>
            <p:nvPr/>
          </p:nvSpPr>
          <p:spPr>
            <a:xfrm>
              <a:off x="2498718" y="4471543"/>
              <a:ext cx="308885" cy="822960"/>
            </a:xfrm>
            <a:custGeom>
              <a:avLst/>
              <a:gdLst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65735 w 314325"/>
                <a:gd name="connsiteY5" fmla="*/ 194310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57162 w 314325"/>
                <a:gd name="connsiteY6" fmla="*/ 254317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197167 w 314325"/>
                <a:gd name="connsiteY4" fmla="*/ 168592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9429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0025 w 314325"/>
                <a:gd name="connsiteY29" fmla="*/ 10001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25730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0007 w 314325"/>
                <a:gd name="connsiteY27" fmla="*/ 337185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0 w 314325"/>
                <a:gd name="connsiteY21" fmla="*/ 52006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4325 w 314325"/>
                <a:gd name="connsiteY0" fmla="*/ 0 h 848677"/>
                <a:gd name="connsiteX1" fmla="*/ 265747 w 314325"/>
                <a:gd name="connsiteY1" fmla="*/ 80010 h 848677"/>
                <a:gd name="connsiteX2" fmla="*/ 245745 w 314325"/>
                <a:gd name="connsiteY2" fmla="*/ 105727 h 848677"/>
                <a:gd name="connsiteX3" fmla="*/ 217170 w 314325"/>
                <a:gd name="connsiteY3" fmla="*/ 148590 h 848677"/>
                <a:gd name="connsiteX4" fmla="*/ 200025 w 314325"/>
                <a:gd name="connsiteY4" fmla="*/ 177164 h 848677"/>
                <a:gd name="connsiteX5" fmla="*/ 174307 w 314325"/>
                <a:gd name="connsiteY5" fmla="*/ 202883 h 848677"/>
                <a:gd name="connsiteX6" fmla="*/ 160019 w 314325"/>
                <a:gd name="connsiteY6" fmla="*/ 257174 h 848677"/>
                <a:gd name="connsiteX7" fmla="*/ 145732 w 314325"/>
                <a:gd name="connsiteY7" fmla="*/ 317182 h 848677"/>
                <a:gd name="connsiteX8" fmla="*/ 131445 w 314325"/>
                <a:gd name="connsiteY8" fmla="*/ 371475 h 848677"/>
                <a:gd name="connsiteX9" fmla="*/ 117157 w 314325"/>
                <a:gd name="connsiteY9" fmla="*/ 417195 h 848677"/>
                <a:gd name="connsiteX10" fmla="*/ 114300 w 314325"/>
                <a:gd name="connsiteY10" fmla="*/ 457200 h 848677"/>
                <a:gd name="connsiteX11" fmla="*/ 105727 w 314325"/>
                <a:gd name="connsiteY11" fmla="*/ 520065 h 848677"/>
                <a:gd name="connsiteX12" fmla="*/ 91440 w 314325"/>
                <a:gd name="connsiteY12" fmla="*/ 565785 h 848677"/>
                <a:gd name="connsiteX13" fmla="*/ 68580 w 314325"/>
                <a:gd name="connsiteY13" fmla="*/ 600075 h 848677"/>
                <a:gd name="connsiteX14" fmla="*/ 51435 w 314325"/>
                <a:gd name="connsiteY14" fmla="*/ 668655 h 848677"/>
                <a:gd name="connsiteX15" fmla="*/ 45720 w 314325"/>
                <a:gd name="connsiteY15" fmla="*/ 714375 h 848677"/>
                <a:gd name="connsiteX16" fmla="*/ 22860 w 314325"/>
                <a:gd name="connsiteY16" fmla="*/ 777240 h 848677"/>
                <a:gd name="connsiteX17" fmla="*/ 14287 w 314325"/>
                <a:gd name="connsiteY17" fmla="*/ 800100 h 848677"/>
                <a:gd name="connsiteX18" fmla="*/ 8572 w 314325"/>
                <a:gd name="connsiteY18" fmla="*/ 825817 h 848677"/>
                <a:gd name="connsiteX19" fmla="*/ 5715 w 314325"/>
                <a:gd name="connsiteY19" fmla="*/ 848677 h 848677"/>
                <a:gd name="connsiteX20" fmla="*/ 0 w 314325"/>
                <a:gd name="connsiteY20" fmla="*/ 708660 h 848677"/>
                <a:gd name="connsiteX21" fmla="*/ 11430 w 314325"/>
                <a:gd name="connsiteY21" fmla="*/ 554355 h 848677"/>
                <a:gd name="connsiteX22" fmla="*/ 5715 w 314325"/>
                <a:gd name="connsiteY22" fmla="*/ 482917 h 848677"/>
                <a:gd name="connsiteX23" fmla="*/ 8572 w 314325"/>
                <a:gd name="connsiteY23" fmla="*/ 428625 h 848677"/>
                <a:gd name="connsiteX24" fmla="*/ 14287 w 314325"/>
                <a:gd name="connsiteY24" fmla="*/ 414337 h 848677"/>
                <a:gd name="connsiteX25" fmla="*/ 22860 w 314325"/>
                <a:gd name="connsiteY25" fmla="*/ 388620 h 848677"/>
                <a:gd name="connsiteX26" fmla="*/ 37147 w 314325"/>
                <a:gd name="connsiteY26" fmla="*/ 360045 h 848677"/>
                <a:gd name="connsiteX27" fmla="*/ 62864 w 314325"/>
                <a:gd name="connsiteY27" fmla="*/ 297180 h 848677"/>
                <a:gd name="connsiteX28" fmla="*/ 177165 w 314325"/>
                <a:gd name="connsiteY28" fmla="*/ 134302 h 848677"/>
                <a:gd name="connsiteX29" fmla="*/ 205740 w 314325"/>
                <a:gd name="connsiteY29" fmla="*/ 111442 h 848677"/>
                <a:gd name="connsiteX30" fmla="*/ 314325 w 314325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2857 w 317182"/>
                <a:gd name="connsiteY20" fmla="*/ 70866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48602 w 317182"/>
                <a:gd name="connsiteY2" fmla="*/ 105727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2876 w 317182"/>
                <a:gd name="connsiteY6" fmla="*/ 257174 h 848677"/>
                <a:gd name="connsiteX7" fmla="*/ 148589 w 317182"/>
                <a:gd name="connsiteY7" fmla="*/ 317182 h 848677"/>
                <a:gd name="connsiteX8" fmla="*/ 134302 w 317182"/>
                <a:gd name="connsiteY8" fmla="*/ 371475 h 848677"/>
                <a:gd name="connsiteX9" fmla="*/ 120014 w 317182"/>
                <a:gd name="connsiteY9" fmla="*/ 417195 h 848677"/>
                <a:gd name="connsiteX10" fmla="*/ 117157 w 317182"/>
                <a:gd name="connsiteY10" fmla="*/ 457200 h 848677"/>
                <a:gd name="connsiteX11" fmla="*/ 108584 w 317182"/>
                <a:gd name="connsiteY11" fmla="*/ 520065 h 848677"/>
                <a:gd name="connsiteX12" fmla="*/ 94297 w 317182"/>
                <a:gd name="connsiteY12" fmla="*/ 565785 h 848677"/>
                <a:gd name="connsiteX13" fmla="*/ 71437 w 317182"/>
                <a:gd name="connsiteY13" fmla="*/ 600075 h 848677"/>
                <a:gd name="connsiteX14" fmla="*/ 54292 w 317182"/>
                <a:gd name="connsiteY14" fmla="*/ 668655 h 848677"/>
                <a:gd name="connsiteX15" fmla="*/ 48577 w 317182"/>
                <a:gd name="connsiteY15" fmla="*/ 714375 h 848677"/>
                <a:gd name="connsiteX16" fmla="*/ 25717 w 317182"/>
                <a:gd name="connsiteY16" fmla="*/ 777240 h 848677"/>
                <a:gd name="connsiteX17" fmla="*/ 17144 w 317182"/>
                <a:gd name="connsiteY17" fmla="*/ 800100 h 848677"/>
                <a:gd name="connsiteX18" fmla="*/ 11429 w 317182"/>
                <a:gd name="connsiteY18" fmla="*/ 825817 h 848677"/>
                <a:gd name="connsiteX19" fmla="*/ 8572 w 317182"/>
                <a:gd name="connsiteY19" fmla="*/ 848677 h 848677"/>
                <a:gd name="connsiteX20" fmla="*/ 5714 w 317182"/>
                <a:gd name="connsiteY20" fmla="*/ 697230 h 848677"/>
                <a:gd name="connsiteX21" fmla="*/ 0 w 317182"/>
                <a:gd name="connsiteY21" fmla="*/ 562927 h 848677"/>
                <a:gd name="connsiteX22" fmla="*/ 8572 w 317182"/>
                <a:gd name="connsiteY22" fmla="*/ 482917 h 848677"/>
                <a:gd name="connsiteX23" fmla="*/ 11429 w 317182"/>
                <a:gd name="connsiteY23" fmla="*/ 428625 h 848677"/>
                <a:gd name="connsiteX24" fmla="*/ 17144 w 317182"/>
                <a:gd name="connsiteY24" fmla="*/ 414337 h 848677"/>
                <a:gd name="connsiteX25" fmla="*/ 25717 w 317182"/>
                <a:gd name="connsiteY25" fmla="*/ 388620 h 848677"/>
                <a:gd name="connsiteX26" fmla="*/ 40004 w 317182"/>
                <a:gd name="connsiteY26" fmla="*/ 360045 h 848677"/>
                <a:gd name="connsiteX27" fmla="*/ 65721 w 317182"/>
                <a:gd name="connsiteY27" fmla="*/ 297180 h 848677"/>
                <a:gd name="connsiteX28" fmla="*/ 180022 w 317182"/>
                <a:gd name="connsiteY28" fmla="*/ 134302 h 848677"/>
                <a:gd name="connsiteX29" fmla="*/ 208597 w 317182"/>
                <a:gd name="connsiteY29" fmla="*/ 111442 h 848677"/>
                <a:gd name="connsiteX30" fmla="*/ 317182 w 317182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60134 w 311595"/>
                <a:gd name="connsiteY27" fmla="*/ 297180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74435 w 311595"/>
                <a:gd name="connsiteY28" fmla="*/ 134302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43015 w 311595"/>
                <a:gd name="connsiteY2" fmla="*/ 105727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7289 w 311595"/>
                <a:gd name="connsiteY6" fmla="*/ 257174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300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8715 w 311595"/>
                <a:gd name="connsiteY8" fmla="*/ 371475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417195 h 848677"/>
                <a:gd name="connsiteX10" fmla="*/ 111570 w 311595"/>
                <a:gd name="connsiteY10" fmla="*/ 457200 h 848677"/>
                <a:gd name="connsiteX11" fmla="*/ 102997 w 311595"/>
                <a:gd name="connsiteY11" fmla="*/ 520065 h 848677"/>
                <a:gd name="connsiteX12" fmla="*/ 88710 w 311595"/>
                <a:gd name="connsiteY12" fmla="*/ 565785 h 848677"/>
                <a:gd name="connsiteX13" fmla="*/ 65850 w 311595"/>
                <a:gd name="connsiteY13" fmla="*/ 600075 h 848677"/>
                <a:gd name="connsiteX14" fmla="*/ 48705 w 311595"/>
                <a:gd name="connsiteY14" fmla="*/ 668655 h 848677"/>
                <a:gd name="connsiteX15" fmla="*/ 42990 w 311595"/>
                <a:gd name="connsiteY15" fmla="*/ 714375 h 848677"/>
                <a:gd name="connsiteX16" fmla="*/ 20130 w 311595"/>
                <a:gd name="connsiteY16" fmla="*/ 777240 h 848677"/>
                <a:gd name="connsiteX17" fmla="*/ 11557 w 311595"/>
                <a:gd name="connsiteY17" fmla="*/ 800100 h 848677"/>
                <a:gd name="connsiteX18" fmla="*/ 5842 w 311595"/>
                <a:gd name="connsiteY18" fmla="*/ 825817 h 848677"/>
                <a:gd name="connsiteX19" fmla="*/ 2985 w 311595"/>
                <a:gd name="connsiteY19" fmla="*/ 848677 h 848677"/>
                <a:gd name="connsiteX20" fmla="*/ 127 w 311595"/>
                <a:gd name="connsiteY20" fmla="*/ 697230 h 848677"/>
                <a:gd name="connsiteX21" fmla="*/ 2986 w 311595"/>
                <a:gd name="connsiteY21" fmla="*/ 560069 h 848677"/>
                <a:gd name="connsiteX22" fmla="*/ 2985 w 311595"/>
                <a:gd name="connsiteY22" fmla="*/ 482917 h 848677"/>
                <a:gd name="connsiteX23" fmla="*/ 5842 w 311595"/>
                <a:gd name="connsiteY23" fmla="*/ 428625 h 848677"/>
                <a:gd name="connsiteX24" fmla="*/ 11557 w 311595"/>
                <a:gd name="connsiteY24" fmla="*/ 414337 h 848677"/>
                <a:gd name="connsiteX25" fmla="*/ 20130 w 311595"/>
                <a:gd name="connsiteY25" fmla="*/ 388620 h 848677"/>
                <a:gd name="connsiteX26" fmla="*/ 34417 w 311595"/>
                <a:gd name="connsiteY26" fmla="*/ 360045 h 848677"/>
                <a:gd name="connsiteX27" fmla="*/ 91567 w 311595"/>
                <a:gd name="connsiteY27" fmla="*/ 265747 h 848677"/>
                <a:gd name="connsiteX28" fmla="*/ 145860 w 311595"/>
                <a:gd name="connsiteY28" fmla="*/ 182880 h 848677"/>
                <a:gd name="connsiteX29" fmla="*/ 203010 w 311595"/>
                <a:gd name="connsiteY29" fmla="*/ 111442 h 848677"/>
                <a:gd name="connsiteX30" fmla="*/ 311595 w 311595"/>
                <a:gd name="connsiteY30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0142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31572 w 311595"/>
                <a:gd name="connsiteY7" fmla="*/ 317182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34417 w 311595"/>
                <a:gd name="connsiteY27" fmla="*/ 360045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0130 w 311595"/>
                <a:gd name="connsiteY26" fmla="*/ 38862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1557 w 311595"/>
                <a:gd name="connsiteY25" fmla="*/ 41433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1595 w 311595"/>
                <a:gd name="connsiteY0" fmla="*/ 0 h 848677"/>
                <a:gd name="connsiteX1" fmla="*/ 263017 w 311595"/>
                <a:gd name="connsiteY1" fmla="*/ 80010 h 848677"/>
                <a:gd name="connsiteX2" fmla="*/ 231585 w 311595"/>
                <a:gd name="connsiteY2" fmla="*/ 108584 h 848677"/>
                <a:gd name="connsiteX3" fmla="*/ 214440 w 311595"/>
                <a:gd name="connsiteY3" fmla="*/ 148590 h 848677"/>
                <a:gd name="connsiteX4" fmla="*/ 197295 w 311595"/>
                <a:gd name="connsiteY4" fmla="*/ 177164 h 848677"/>
                <a:gd name="connsiteX5" fmla="*/ 171577 w 311595"/>
                <a:gd name="connsiteY5" fmla="*/ 202883 h 848677"/>
                <a:gd name="connsiteX6" fmla="*/ 154431 w 311595"/>
                <a:gd name="connsiteY6" fmla="*/ 260031 h 848677"/>
                <a:gd name="connsiteX7" fmla="*/ 140144 w 311595"/>
                <a:gd name="connsiteY7" fmla="*/ 322897 h 848677"/>
                <a:gd name="connsiteX8" fmla="*/ 122999 w 311595"/>
                <a:gd name="connsiteY8" fmla="*/ 368617 h 848677"/>
                <a:gd name="connsiteX9" fmla="*/ 114427 w 311595"/>
                <a:gd name="connsiteY9" fmla="*/ 391477 h 848677"/>
                <a:gd name="connsiteX10" fmla="*/ 114427 w 311595"/>
                <a:gd name="connsiteY10" fmla="*/ 417195 h 848677"/>
                <a:gd name="connsiteX11" fmla="*/ 111570 w 311595"/>
                <a:gd name="connsiteY11" fmla="*/ 457200 h 848677"/>
                <a:gd name="connsiteX12" fmla="*/ 102997 w 311595"/>
                <a:gd name="connsiteY12" fmla="*/ 520065 h 848677"/>
                <a:gd name="connsiteX13" fmla="*/ 88710 w 311595"/>
                <a:gd name="connsiteY13" fmla="*/ 565785 h 848677"/>
                <a:gd name="connsiteX14" fmla="*/ 65850 w 311595"/>
                <a:gd name="connsiteY14" fmla="*/ 600075 h 848677"/>
                <a:gd name="connsiteX15" fmla="*/ 48705 w 311595"/>
                <a:gd name="connsiteY15" fmla="*/ 668655 h 848677"/>
                <a:gd name="connsiteX16" fmla="*/ 42990 w 311595"/>
                <a:gd name="connsiteY16" fmla="*/ 714375 h 848677"/>
                <a:gd name="connsiteX17" fmla="*/ 20130 w 311595"/>
                <a:gd name="connsiteY17" fmla="*/ 777240 h 848677"/>
                <a:gd name="connsiteX18" fmla="*/ 11557 w 311595"/>
                <a:gd name="connsiteY18" fmla="*/ 800100 h 848677"/>
                <a:gd name="connsiteX19" fmla="*/ 5842 w 311595"/>
                <a:gd name="connsiteY19" fmla="*/ 825817 h 848677"/>
                <a:gd name="connsiteX20" fmla="*/ 2985 w 311595"/>
                <a:gd name="connsiteY20" fmla="*/ 848677 h 848677"/>
                <a:gd name="connsiteX21" fmla="*/ 127 w 311595"/>
                <a:gd name="connsiteY21" fmla="*/ 697230 h 848677"/>
                <a:gd name="connsiteX22" fmla="*/ 2986 w 311595"/>
                <a:gd name="connsiteY22" fmla="*/ 560069 h 848677"/>
                <a:gd name="connsiteX23" fmla="*/ 2985 w 311595"/>
                <a:gd name="connsiteY23" fmla="*/ 482917 h 848677"/>
                <a:gd name="connsiteX24" fmla="*/ 5842 w 311595"/>
                <a:gd name="connsiteY24" fmla="*/ 428625 h 848677"/>
                <a:gd name="connsiteX25" fmla="*/ 14414 w 311595"/>
                <a:gd name="connsiteY25" fmla="*/ 402907 h 848677"/>
                <a:gd name="connsiteX26" fmla="*/ 25845 w 311595"/>
                <a:gd name="connsiteY26" fmla="*/ 377190 h 848677"/>
                <a:gd name="connsiteX27" fmla="*/ 54419 w 311595"/>
                <a:gd name="connsiteY27" fmla="*/ 317183 h 848677"/>
                <a:gd name="connsiteX28" fmla="*/ 91567 w 311595"/>
                <a:gd name="connsiteY28" fmla="*/ 265747 h 848677"/>
                <a:gd name="connsiteX29" fmla="*/ 145860 w 311595"/>
                <a:gd name="connsiteY29" fmla="*/ 182880 h 848677"/>
                <a:gd name="connsiteX30" fmla="*/ 203010 w 311595"/>
                <a:gd name="connsiteY30" fmla="*/ 111442 h 848677"/>
                <a:gd name="connsiteX31" fmla="*/ 311595 w 311595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8573 w 317182"/>
                <a:gd name="connsiteY22" fmla="*/ 560069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697230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182 w 317182"/>
                <a:gd name="connsiteY0" fmla="*/ 0 h 848677"/>
                <a:gd name="connsiteX1" fmla="*/ 268604 w 317182"/>
                <a:gd name="connsiteY1" fmla="*/ 80010 h 848677"/>
                <a:gd name="connsiteX2" fmla="*/ 237172 w 317182"/>
                <a:gd name="connsiteY2" fmla="*/ 108584 h 848677"/>
                <a:gd name="connsiteX3" fmla="*/ 220027 w 317182"/>
                <a:gd name="connsiteY3" fmla="*/ 148590 h 848677"/>
                <a:gd name="connsiteX4" fmla="*/ 202882 w 317182"/>
                <a:gd name="connsiteY4" fmla="*/ 177164 h 848677"/>
                <a:gd name="connsiteX5" fmla="*/ 177164 w 317182"/>
                <a:gd name="connsiteY5" fmla="*/ 202883 h 848677"/>
                <a:gd name="connsiteX6" fmla="*/ 160018 w 317182"/>
                <a:gd name="connsiteY6" fmla="*/ 260031 h 848677"/>
                <a:gd name="connsiteX7" fmla="*/ 145731 w 317182"/>
                <a:gd name="connsiteY7" fmla="*/ 322897 h 848677"/>
                <a:gd name="connsiteX8" fmla="*/ 128586 w 317182"/>
                <a:gd name="connsiteY8" fmla="*/ 368617 h 848677"/>
                <a:gd name="connsiteX9" fmla="*/ 120014 w 317182"/>
                <a:gd name="connsiteY9" fmla="*/ 391477 h 848677"/>
                <a:gd name="connsiteX10" fmla="*/ 120014 w 317182"/>
                <a:gd name="connsiteY10" fmla="*/ 417195 h 848677"/>
                <a:gd name="connsiteX11" fmla="*/ 117157 w 317182"/>
                <a:gd name="connsiteY11" fmla="*/ 457200 h 848677"/>
                <a:gd name="connsiteX12" fmla="*/ 108584 w 317182"/>
                <a:gd name="connsiteY12" fmla="*/ 520065 h 848677"/>
                <a:gd name="connsiteX13" fmla="*/ 94297 w 317182"/>
                <a:gd name="connsiteY13" fmla="*/ 565785 h 848677"/>
                <a:gd name="connsiteX14" fmla="*/ 71437 w 317182"/>
                <a:gd name="connsiteY14" fmla="*/ 600075 h 848677"/>
                <a:gd name="connsiteX15" fmla="*/ 54292 w 317182"/>
                <a:gd name="connsiteY15" fmla="*/ 668655 h 848677"/>
                <a:gd name="connsiteX16" fmla="*/ 48577 w 317182"/>
                <a:gd name="connsiteY16" fmla="*/ 714375 h 848677"/>
                <a:gd name="connsiteX17" fmla="*/ 25717 w 317182"/>
                <a:gd name="connsiteY17" fmla="*/ 777240 h 848677"/>
                <a:gd name="connsiteX18" fmla="*/ 17144 w 317182"/>
                <a:gd name="connsiteY18" fmla="*/ 800100 h 848677"/>
                <a:gd name="connsiteX19" fmla="*/ 11429 w 317182"/>
                <a:gd name="connsiteY19" fmla="*/ 825817 h 848677"/>
                <a:gd name="connsiteX20" fmla="*/ 8572 w 317182"/>
                <a:gd name="connsiteY20" fmla="*/ 848677 h 848677"/>
                <a:gd name="connsiteX21" fmla="*/ 5714 w 317182"/>
                <a:gd name="connsiteY21" fmla="*/ 700088 h 848677"/>
                <a:gd name="connsiteX22" fmla="*/ 0 w 317182"/>
                <a:gd name="connsiteY22" fmla="*/ 574357 h 848677"/>
                <a:gd name="connsiteX23" fmla="*/ 0 w 317182"/>
                <a:gd name="connsiteY23" fmla="*/ 494347 h 848677"/>
                <a:gd name="connsiteX24" fmla="*/ 11429 w 317182"/>
                <a:gd name="connsiteY24" fmla="*/ 428625 h 848677"/>
                <a:gd name="connsiteX25" fmla="*/ 20001 w 317182"/>
                <a:gd name="connsiteY25" fmla="*/ 402907 h 848677"/>
                <a:gd name="connsiteX26" fmla="*/ 31432 w 317182"/>
                <a:gd name="connsiteY26" fmla="*/ 377190 h 848677"/>
                <a:gd name="connsiteX27" fmla="*/ 60006 w 317182"/>
                <a:gd name="connsiteY27" fmla="*/ 317183 h 848677"/>
                <a:gd name="connsiteX28" fmla="*/ 97154 w 317182"/>
                <a:gd name="connsiteY28" fmla="*/ 265747 h 848677"/>
                <a:gd name="connsiteX29" fmla="*/ 151447 w 317182"/>
                <a:gd name="connsiteY29" fmla="*/ 182880 h 848677"/>
                <a:gd name="connsiteX30" fmla="*/ 208597 w 317182"/>
                <a:gd name="connsiteY30" fmla="*/ 111442 h 848677"/>
                <a:gd name="connsiteX31" fmla="*/ 317182 w 317182"/>
                <a:gd name="connsiteY31" fmla="*/ 0 h 84867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17226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25817"/>
                <a:gd name="connsiteX1" fmla="*/ 268686 w 317264"/>
                <a:gd name="connsiteY1" fmla="*/ 80010 h 825817"/>
                <a:gd name="connsiteX2" fmla="*/ 237254 w 317264"/>
                <a:gd name="connsiteY2" fmla="*/ 108584 h 825817"/>
                <a:gd name="connsiteX3" fmla="*/ 220109 w 317264"/>
                <a:gd name="connsiteY3" fmla="*/ 148590 h 825817"/>
                <a:gd name="connsiteX4" fmla="*/ 202964 w 317264"/>
                <a:gd name="connsiteY4" fmla="*/ 177164 h 825817"/>
                <a:gd name="connsiteX5" fmla="*/ 177246 w 317264"/>
                <a:gd name="connsiteY5" fmla="*/ 202883 h 825817"/>
                <a:gd name="connsiteX6" fmla="*/ 160100 w 317264"/>
                <a:gd name="connsiteY6" fmla="*/ 260031 h 825817"/>
                <a:gd name="connsiteX7" fmla="*/ 145813 w 317264"/>
                <a:gd name="connsiteY7" fmla="*/ 322897 h 825817"/>
                <a:gd name="connsiteX8" fmla="*/ 128668 w 317264"/>
                <a:gd name="connsiteY8" fmla="*/ 368617 h 825817"/>
                <a:gd name="connsiteX9" fmla="*/ 120096 w 317264"/>
                <a:gd name="connsiteY9" fmla="*/ 391477 h 825817"/>
                <a:gd name="connsiteX10" fmla="*/ 120096 w 317264"/>
                <a:gd name="connsiteY10" fmla="*/ 417195 h 825817"/>
                <a:gd name="connsiteX11" fmla="*/ 117239 w 317264"/>
                <a:gd name="connsiteY11" fmla="*/ 457200 h 825817"/>
                <a:gd name="connsiteX12" fmla="*/ 108666 w 317264"/>
                <a:gd name="connsiteY12" fmla="*/ 520065 h 825817"/>
                <a:gd name="connsiteX13" fmla="*/ 94379 w 317264"/>
                <a:gd name="connsiteY13" fmla="*/ 565785 h 825817"/>
                <a:gd name="connsiteX14" fmla="*/ 71519 w 317264"/>
                <a:gd name="connsiteY14" fmla="*/ 600075 h 825817"/>
                <a:gd name="connsiteX15" fmla="*/ 54374 w 317264"/>
                <a:gd name="connsiteY15" fmla="*/ 668655 h 825817"/>
                <a:gd name="connsiteX16" fmla="*/ 48659 w 317264"/>
                <a:gd name="connsiteY16" fmla="*/ 714375 h 825817"/>
                <a:gd name="connsiteX17" fmla="*/ 25799 w 317264"/>
                <a:gd name="connsiteY17" fmla="*/ 777240 h 825817"/>
                <a:gd name="connsiteX18" fmla="*/ 20083 w 317264"/>
                <a:gd name="connsiteY18" fmla="*/ 800100 h 825817"/>
                <a:gd name="connsiteX19" fmla="*/ 11511 w 317264"/>
                <a:gd name="connsiteY19" fmla="*/ 825817 h 825817"/>
                <a:gd name="connsiteX20" fmla="*/ 82 w 317264"/>
                <a:gd name="connsiteY20" fmla="*/ 742950 h 825817"/>
                <a:gd name="connsiteX21" fmla="*/ 5796 w 317264"/>
                <a:gd name="connsiteY21" fmla="*/ 700088 h 825817"/>
                <a:gd name="connsiteX22" fmla="*/ 82 w 317264"/>
                <a:gd name="connsiteY22" fmla="*/ 574357 h 825817"/>
                <a:gd name="connsiteX23" fmla="*/ 82 w 317264"/>
                <a:gd name="connsiteY23" fmla="*/ 494347 h 825817"/>
                <a:gd name="connsiteX24" fmla="*/ 11511 w 317264"/>
                <a:gd name="connsiteY24" fmla="*/ 428625 h 825817"/>
                <a:gd name="connsiteX25" fmla="*/ 20083 w 317264"/>
                <a:gd name="connsiteY25" fmla="*/ 402907 h 825817"/>
                <a:gd name="connsiteX26" fmla="*/ 31514 w 317264"/>
                <a:gd name="connsiteY26" fmla="*/ 377190 h 825817"/>
                <a:gd name="connsiteX27" fmla="*/ 60088 w 317264"/>
                <a:gd name="connsiteY27" fmla="*/ 317183 h 825817"/>
                <a:gd name="connsiteX28" fmla="*/ 97236 w 317264"/>
                <a:gd name="connsiteY28" fmla="*/ 265747 h 825817"/>
                <a:gd name="connsiteX29" fmla="*/ 151529 w 317264"/>
                <a:gd name="connsiteY29" fmla="*/ 182880 h 825817"/>
                <a:gd name="connsiteX30" fmla="*/ 208679 w 317264"/>
                <a:gd name="connsiteY30" fmla="*/ 111442 h 825817"/>
                <a:gd name="connsiteX31" fmla="*/ 317264 w 317264"/>
                <a:gd name="connsiteY31" fmla="*/ 0 h 825817"/>
                <a:gd name="connsiteX0" fmla="*/ 317264 w 317264"/>
                <a:gd name="connsiteY0" fmla="*/ 0 h 837247"/>
                <a:gd name="connsiteX1" fmla="*/ 268686 w 317264"/>
                <a:gd name="connsiteY1" fmla="*/ 80010 h 837247"/>
                <a:gd name="connsiteX2" fmla="*/ 237254 w 317264"/>
                <a:gd name="connsiteY2" fmla="*/ 108584 h 837247"/>
                <a:gd name="connsiteX3" fmla="*/ 220109 w 317264"/>
                <a:gd name="connsiteY3" fmla="*/ 148590 h 837247"/>
                <a:gd name="connsiteX4" fmla="*/ 202964 w 317264"/>
                <a:gd name="connsiteY4" fmla="*/ 177164 h 837247"/>
                <a:gd name="connsiteX5" fmla="*/ 177246 w 317264"/>
                <a:gd name="connsiteY5" fmla="*/ 202883 h 837247"/>
                <a:gd name="connsiteX6" fmla="*/ 160100 w 317264"/>
                <a:gd name="connsiteY6" fmla="*/ 260031 h 837247"/>
                <a:gd name="connsiteX7" fmla="*/ 145813 w 317264"/>
                <a:gd name="connsiteY7" fmla="*/ 322897 h 837247"/>
                <a:gd name="connsiteX8" fmla="*/ 128668 w 317264"/>
                <a:gd name="connsiteY8" fmla="*/ 368617 h 837247"/>
                <a:gd name="connsiteX9" fmla="*/ 120096 w 317264"/>
                <a:gd name="connsiteY9" fmla="*/ 391477 h 837247"/>
                <a:gd name="connsiteX10" fmla="*/ 120096 w 317264"/>
                <a:gd name="connsiteY10" fmla="*/ 417195 h 837247"/>
                <a:gd name="connsiteX11" fmla="*/ 117239 w 317264"/>
                <a:gd name="connsiteY11" fmla="*/ 457200 h 837247"/>
                <a:gd name="connsiteX12" fmla="*/ 108666 w 317264"/>
                <a:gd name="connsiteY12" fmla="*/ 520065 h 837247"/>
                <a:gd name="connsiteX13" fmla="*/ 94379 w 317264"/>
                <a:gd name="connsiteY13" fmla="*/ 565785 h 837247"/>
                <a:gd name="connsiteX14" fmla="*/ 71519 w 317264"/>
                <a:gd name="connsiteY14" fmla="*/ 600075 h 837247"/>
                <a:gd name="connsiteX15" fmla="*/ 54374 w 317264"/>
                <a:gd name="connsiteY15" fmla="*/ 668655 h 837247"/>
                <a:gd name="connsiteX16" fmla="*/ 48659 w 317264"/>
                <a:gd name="connsiteY16" fmla="*/ 714375 h 837247"/>
                <a:gd name="connsiteX17" fmla="*/ 25799 w 317264"/>
                <a:gd name="connsiteY17" fmla="*/ 777240 h 837247"/>
                <a:gd name="connsiteX18" fmla="*/ 20083 w 317264"/>
                <a:gd name="connsiteY18" fmla="*/ 800100 h 837247"/>
                <a:gd name="connsiteX19" fmla="*/ 81 w 317264"/>
                <a:gd name="connsiteY19" fmla="*/ 837247 h 837247"/>
                <a:gd name="connsiteX20" fmla="*/ 82 w 317264"/>
                <a:gd name="connsiteY20" fmla="*/ 742950 h 837247"/>
                <a:gd name="connsiteX21" fmla="*/ 5796 w 317264"/>
                <a:gd name="connsiteY21" fmla="*/ 700088 h 837247"/>
                <a:gd name="connsiteX22" fmla="*/ 82 w 317264"/>
                <a:gd name="connsiteY22" fmla="*/ 574357 h 837247"/>
                <a:gd name="connsiteX23" fmla="*/ 82 w 317264"/>
                <a:gd name="connsiteY23" fmla="*/ 494347 h 837247"/>
                <a:gd name="connsiteX24" fmla="*/ 11511 w 317264"/>
                <a:gd name="connsiteY24" fmla="*/ 428625 h 837247"/>
                <a:gd name="connsiteX25" fmla="*/ 20083 w 317264"/>
                <a:gd name="connsiteY25" fmla="*/ 402907 h 837247"/>
                <a:gd name="connsiteX26" fmla="*/ 31514 w 317264"/>
                <a:gd name="connsiteY26" fmla="*/ 377190 h 837247"/>
                <a:gd name="connsiteX27" fmla="*/ 60088 w 317264"/>
                <a:gd name="connsiteY27" fmla="*/ 317183 h 837247"/>
                <a:gd name="connsiteX28" fmla="*/ 97236 w 317264"/>
                <a:gd name="connsiteY28" fmla="*/ 265747 h 837247"/>
                <a:gd name="connsiteX29" fmla="*/ 151529 w 317264"/>
                <a:gd name="connsiteY29" fmla="*/ 182880 h 837247"/>
                <a:gd name="connsiteX30" fmla="*/ 208679 w 317264"/>
                <a:gd name="connsiteY30" fmla="*/ 111442 h 837247"/>
                <a:gd name="connsiteX31" fmla="*/ 317264 w 317264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94347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1431 w 317183"/>
                <a:gd name="connsiteY23" fmla="*/ 50006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71437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0002 w 317183"/>
                <a:gd name="connsiteY18" fmla="*/ 800100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77240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31433 w 317183"/>
                <a:gd name="connsiteY16" fmla="*/ 70294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65785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8585 w 317183"/>
                <a:gd name="connsiteY12" fmla="*/ 520065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9429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17158 w 317183"/>
                <a:gd name="connsiteY11" fmla="*/ 457200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100012 w 317183"/>
                <a:gd name="connsiteY12" fmla="*/ 505777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28587 w 317183"/>
                <a:gd name="connsiteY8" fmla="*/ 368617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20015 w 317183"/>
                <a:gd name="connsiteY10" fmla="*/ 417195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08585 w 317183"/>
                <a:gd name="connsiteY10" fmla="*/ 422910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45732 w 317183"/>
                <a:gd name="connsiteY7" fmla="*/ 322897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0288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34302 w 317183"/>
                <a:gd name="connsiteY7" fmla="*/ 325754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2883 w 317183"/>
                <a:gd name="connsiteY4" fmla="*/ 177164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0028 w 317183"/>
                <a:gd name="connsiteY3" fmla="*/ 14859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80010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17183 w 317183"/>
                <a:gd name="connsiteY0" fmla="*/ 0 h 837247"/>
                <a:gd name="connsiteX1" fmla="*/ 268605 w 317183"/>
                <a:gd name="connsiteY1" fmla="*/ 77153 h 837247"/>
                <a:gd name="connsiteX2" fmla="*/ 237173 w 317183"/>
                <a:gd name="connsiteY2" fmla="*/ 108584 h 837247"/>
                <a:gd name="connsiteX3" fmla="*/ 222886 w 317183"/>
                <a:gd name="connsiteY3" fmla="*/ 137160 h 837247"/>
                <a:gd name="connsiteX4" fmla="*/ 200025 w 317183"/>
                <a:gd name="connsiteY4" fmla="*/ 174307 h 837247"/>
                <a:gd name="connsiteX5" fmla="*/ 177165 w 317183"/>
                <a:gd name="connsiteY5" fmla="*/ 214313 h 837247"/>
                <a:gd name="connsiteX6" fmla="*/ 160019 w 317183"/>
                <a:gd name="connsiteY6" fmla="*/ 260031 h 837247"/>
                <a:gd name="connsiteX7" fmla="*/ 151447 w 317183"/>
                <a:gd name="connsiteY7" fmla="*/ 308609 h 837247"/>
                <a:gd name="connsiteX8" fmla="*/ 131445 w 317183"/>
                <a:gd name="connsiteY8" fmla="*/ 362902 h 837247"/>
                <a:gd name="connsiteX9" fmla="*/ 120015 w 317183"/>
                <a:gd name="connsiteY9" fmla="*/ 391477 h 837247"/>
                <a:gd name="connsiteX10" fmla="*/ 114300 w 317183"/>
                <a:gd name="connsiteY10" fmla="*/ 431483 h 837247"/>
                <a:gd name="connsiteX11" fmla="*/ 102870 w 317183"/>
                <a:gd name="connsiteY11" fmla="*/ 460058 h 837247"/>
                <a:gd name="connsiteX12" fmla="*/ 97155 w 317183"/>
                <a:gd name="connsiteY12" fmla="*/ 508634 h 837247"/>
                <a:gd name="connsiteX13" fmla="*/ 82868 w 317183"/>
                <a:gd name="connsiteY13" fmla="*/ 551498 h 837247"/>
                <a:gd name="connsiteX14" fmla="*/ 71438 w 317183"/>
                <a:gd name="connsiteY14" fmla="*/ 600075 h 837247"/>
                <a:gd name="connsiteX15" fmla="*/ 54293 w 317183"/>
                <a:gd name="connsiteY15" fmla="*/ 668655 h 837247"/>
                <a:gd name="connsiteX16" fmla="*/ 48578 w 317183"/>
                <a:gd name="connsiteY16" fmla="*/ 691515 h 837247"/>
                <a:gd name="connsiteX17" fmla="*/ 25718 w 317183"/>
                <a:gd name="connsiteY17" fmla="*/ 757238 h 837247"/>
                <a:gd name="connsiteX18" fmla="*/ 22860 w 317183"/>
                <a:gd name="connsiteY18" fmla="*/ 760095 h 837247"/>
                <a:gd name="connsiteX19" fmla="*/ 0 w 317183"/>
                <a:gd name="connsiteY19" fmla="*/ 837247 h 837247"/>
                <a:gd name="connsiteX20" fmla="*/ 8573 w 317183"/>
                <a:gd name="connsiteY20" fmla="*/ 742950 h 837247"/>
                <a:gd name="connsiteX21" fmla="*/ 5715 w 317183"/>
                <a:gd name="connsiteY21" fmla="*/ 700088 h 837247"/>
                <a:gd name="connsiteX22" fmla="*/ 1 w 317183"/>
                <a:gd name="connsiteY22" fmla="*/ 574357 h 837247"/>
                <a:gd name="connsiteX23" fmla="*/ 1 w 317183"/>
                <a:gd name="connsiteY23" fmla="*/ 488632 h 837247"/>
                <a:gd name="connsiteX24" fmla="*/ 11430 w 317183"/>
                <a:gd name="connsiteY24" fmla="*/ 428625 h 837247"/>
                <a:gd name="connsiteX25" fmla="*/ 20002 w 317183"/>
                <a:gd name="connsiteY25" fmla="*/ 402907 h 837247"/>
                <a:gd name="connsiteX26" fmla="*/ 31433 w 317183"/>
                <a:gd name="connsiteY26" fmla="*/ 377190 h 837247"/>
                <a:gd name="connsiteX27" fmla="*/ 60007 w 317183"/>
                <a:gd name="connsiteY27" fmla="*/ 317183 h 837247"/>
                <a:gd name="connsiteX28" fmla="*/ 97155 w 317183"/>
                <a:gd name="connsiteY28" fmla="*/ 265747 h 837247"/>
                <a:gd name="connsiteX29" fmla="*/ 151448 w 317183"/>
                <a:gd name="connsiteY29" fmla="*/ 182880 h 837247"/>
                <a:gd name="connsiteX30" fmla="*/ 208598 w 317183"/>
                <a:gd name="connsiteY30" fmla="*/ 111442 h 837247"/>
                <a:gd name="connsiteX31" fmla="*/ 317183 w 317183"/>
                <a:gd name="connsiteY31" fmla="*/ 0 h 837247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1 w 305753"/>
                <a:gd name="connsiteY22" fmla="*/ 560070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0007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97155 w 305753"/>
                <a:gd name="connsiteY28" fmla="*/ 251460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1448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97155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54293 w 305753"/>
                <a:gd name="connsiteY15" fmla="*/ 654368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8578 w 305753"/>
                <a:gd name="connsiteY16" fmla="*/ 67722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5715 w 305753"/>
                <a:gd name="connsiteY21" fmla="*/ 685801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28663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31433 w 305753"/>
                <a:gd name="connsiteY26" fmla="*/ 362903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0002 w 305753"/>
                <a:gd name="connsiteY25" fmla="*/ 38862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68580 w 305753"/>
                <a:gd name="connsiteY27" fmla="*/ 30289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2870 w 305753"/>
                <a:gd name="connsiteY28" fmla="*/ 242888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57163 w 305753"/>
                <a:gd name="connsiteY29" fmla="*/ 168593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08598 w 305753"/>
                <a:gd name="connsiteY30" fmla="*/ 105727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68605 w 305753"/>
                <a:gd name="connsiteY1" fmla="*/ 6286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2870 w 305753"/>
                <a:gd name="connsiteY11" fmla="*/ 445771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0015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31445 w 305753"/>
                <a:gd name="connsiteY8" fmla="*/ 348615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51447 w 305753"/>
                <a:gd name="connsiteY7" fmla="*/ 294322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1431 w 305753"/>
                <a:gd name="connsiteY23" fmla="*/ 46291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1497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05728 w 305753"/>
                <a:gd name="connsiteY28" fmla="*/ 217170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0018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8573 w 305753"/>
                <a:gd name="connsiteY20" fmla="*/ 737236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5753 w 305753"/>
                <a:gd name="connsiteY0" fmla="*/ 0 h 822960"/>
                <a:gd name="connsiteX1" fmla="*/ 271462 w 305753"/>
                <a:gd name="connsiteY1" fmla="*/ 51436 h 822960"/>
                <a:gd name="connsiteX2" fmla="*/ 237173 w 305753"/>
                <a:gd name="connsiteY2" fmla="*/ 94297 h 822960"/>
                <a:gd name="connsiteX3" fmla="*/ 222886 w 305753"/>
                <a:gd name="connsiteY3" fmla="*/ 122873 h 822960"/>
                <a:gd name="connsiteX4" fmla="*/ 200025 w 305753"/>
                <a:gd name="connsiteY4" fmla="*/ 160020 h 822960"/>
                <a:gd name="connsiteX5" fmla="*/ 177165 w 305753"/>
                <a:gd name="connsiteY5" fmla="*/ 200026 h 822960"/>
                <a:gd name="connsiteX6" fmla="*/ 160019 w 305753"/>
                <a:gd name="connsiteY6" fmla="*/ 245744 h 822960"/>
                <a:gd name="connsiteX7" fmla="*/ 148589 w 305753"/>
                <a:gd name="connsiteY7" fmla="*/ 285750 h 822960"/>
                <a:gd name="connsiteX8" fmla="*/ 140018 w 305753"/>
                <a:gd name="connsiteY8" fmla="*/ 328612 h 822960"/>
                <a:gd name="connsiteX9" fmla="*/ 125730 w 305753"/>
                <a:gd name="connsiteY9" fmla="*/ 377190 h 822960"/>
                <a:gd name="connsiteX10" fmla="*/ 114300 w 305753"/>
                <a:gd name="connsiteY10" fmla="*/ 417196 h 822960"/>
                <a:gd name="connsiteX11" fmla="*/ 108585 w 305753"/>
                <a:gd name="connsiteY11" fmla="*/ 448629 h 822960"/>
                <a:gd name="connsiteX12" fmla="*/ 97155 w 305753"/>
                <a:gd name="connsiteY12" fmla="*/ 494347 h 822960"/>
                <a:gd name="connsiteX13" fmla="*/ 82868 w 305753"/>
                <a:gd name="connsiteY13" fmla="*/ 537211 h 822960"/>
                <a:gd name="connsiteX14" fmla="*/ 71438 w 305753"/>
                <a:gd name="connsiteY14" fmla="*/ 585788 h 822960"/>
                <a:gd name="connsiteX15" fmla="*/ 60008 w 305753"/>
                <a:gd name="connsiteY15" fmla="*/ 625793 h 822960"/>
                <a:gd name="connsiteX16" fmla="*/ 40005 w 305753"/>
                <a:gd name="connsiteY16" fmla="*/ 688658 h 822960"/>
                <a:gd name="connsiteX17" fmla="*/ 25718 w 305753"/>
                <a:gd name="connsiteY17" fmla="*/ 742951 h 822960"/>
                <a:gd name="connsiteX18" fmla="*/ 22860 w 305753"/>
                <a:gd name="connsiteY18" fmla="*/ 745808 h 822960"/>
                <a:gd name="connsiteX19" fmla="*/ 0 w 305753"/>
                <a:gd name="connsiteY19" fmla="*/ 822960 h 822960"/>
                <a:gd name="connsiteX20" fmla="*/ 2858 w 305753"/>
                <a:gd name="connsiteY20" fmla="*/ 751524 h 822960"/>
                <a:gd name="connsiteX21" fmla="*/ 2857 w 305753"/>
                <a:gd name="connsiteY21" fmla="*/ 677228 h 822960"/>
                <a:gd name="connsiteX22" fmla="*/ 5716 w 305753"/>
                <a:gd name="connsiteY22" fmla="*/ 557212 h 822960"/>
                <a:gd name="connsiteX23" fmla="*/ 1 w 305753"/>
                <a:gd name="connsiteY23" fmla="*/ 474345 h 822960"/>
                <a:gd name="connsiteX24" fmla="*/ 11430 w 305753"/>
                <a:gd name="connsiteY24" fmla="*/ 414338 h 822960"/>
                <a:gd name="connsiteX25" fmla="*/ 25717 w 305753"/>
                <a:gd name="connsiteY25" fmla="*/ 377190 h 822960"/>
                <a:gd name="connsiteX26" fmla="*/ 42863 w 305753"/>
                <a:gd name="connsiteY26" fmla="*/ 331470 h 822960"/>
                <a:gd name="connsiteX27" fmla="*/ 74295 w 305753"/>
                <a:gd name="connsiteY27" fmla="*/ 280036 h 822960"/>
                <a:gd name="connsiteX28" fmla="*/ 117158 w 305753"/>
                <a:gd name="connsiteY28" fmla="*/ 208597 h 822960"/>
                <a:gd name="connsiteX29" fmla="*/ 162878 w 305753"/>
                <a:gd name="connsiteY29" fmla="*/ 145733 h 822960"/>
                <a:gd name="connsiteX30" fmla="*/ 214313 w 305753"/>
                <a:gd name="connsiteY30" fmla="*/ 88582 h 822960"/>
                <a:gd name="connsiteX31" fmla="*/ 305753 w 305753"/>
                <a:gd name="connsiteY31" fmla="*/ 0 h 822960"/>
                <a:gd name="connsiteX0" fmla="*/ 308610 w 308610"/>
                <a:gd name="connsiteY0" fmla="*/ 0 h 822960"/>
                <a:gd name="connsiteX1" fmla="*/ 274319 w 308610"/>
                <a:gd name="connsiteY1" fmla="*/ 51436 h 822960"/>
                <a:gd name="connsiteX2" fmla="*/ 240030 w 308610"/>
                <a:gd name="connsiteY2" fmla="*/ 94297 h 822960"/>
                <a:gd name="connsiteX3" fmla="*/ 225743 w 308610"/>
                <a:gd name="connsiteY3" fmla="*/ 122873 h 822960"/>
                <a:gd name="connsiteX4" fmla="*/ 202882 w 308610"/>
                <a:gd name="connsiteY4" fmla="*/ 160020 h 822960"/>
                <a:gd name="connsiteX5" fmla="*/ 180022 w 308610"/>
                <a:gd name="connsiteY5" fmla="*/ 200026 h 822960"/>
                <a:gd name="connsiteX6" fmla="*/ 162876 w 308610"/>
                <a:gd name="connsiteY6" fmla="*/ 245744 h 822960"/>
                <a:gd name="connsiteX7" fmla="*/ 151446 w 308610"/>
                <a:gd name="connsiteY7" fmla="*/ 285750 h 822960"/>
                <a:gd name="connsiteX8" fmla="*/ 142875 w 308610"/>
                <a:gd name="connsiteY8" fmla="*/ 328612 h 822960"/>
                <a:gd name="connsiteX9" fmla="*/ 128587 w 308610"/>
                <a:gd name="connsiteY9" fmla="*/ 377190 h 822960"/>
                <a:gd name="connsiteX10" fmla="*/ 117157 w 308610"/>
                <a:gd name="connsiteY10" fmla="*/ 417196 h 822960"/>
                <a:gd name="connsiteX11" fmla="*/ 111442 w 308610"/>
                <a:gd name="connsiteY11" fmla="*/ 448629 h 822960"/>
                <a:gd name="connsiteX12" fmla="*/ 100012 w 308610"/>
                <a:gd name="connsiteY12" fmla="*/ 494347 h 822960"/>
                <a:gd name="connsiteX13" fmla="*/ 85725 w 308610"/>
                <a:gd name="connsiteY13" fmla="*/ 537211 h 822960"/>
                <a:gd name="connsiteX14" fmla="*/ 74295 w 308610"/>
                <a:gd name="connsiteY14" fmla="*/ 585788 h 822960"/>
                <a:gd name="connsiteX15" fmla="*/ 62865 w 308610"/>
                <a:gd name="connsiteY15" fmla="*/ 625793 h 822960"/>
                <a:gd name="connsiteX16" fmla="*/ 42862 w 308610"/>
                <a:gd name="connsiteY16" fmla="*/ 688658 h 822960"/>
                <a:gd name="connsiteX17" fmla="*/ 28575 w 308610"/>
                <a:gd name="connsiteY17" fmla="*/ 742951 h 822960"/>
                <a:gd name="connsiteX18" fmla="*/ 25717 w 308610"/>
                <a:gd name="connsiteY18" fmla="*/ 745808 h 822960"/>
                <a:gd name="connsiteX19" fmla="*/ 2857 w 308610"/>
                <a:gd name="connsiteY19" fmla="*/ 822960 h 822960"/>
                <a:gd name="connsiteX20" fmla="*/ 5715 w 308610"/>
                <a:gd name="connsiteY20" fmla="*/ 751524 h 822960"/>
                <a:gd name="connsiteX21" fmla="*/ 5714 w 308610"/>
                <a:gd name="connsiteY21" fmla="*/ 677228 h 822960"/>
                <a:gd name="connsiteX22" fmla="*/ 0 w 308610"/>
                <a:gd name="connsiteY22" fmla="*/ 562927 h 822960"/>
                <a:gd name="connsiteX23" fmla="*/ 2858 w 308610"/>
                <a:gd name="connsiteY23" fmla="*/ 474345 h 822960"/>
                <a:gd name="connsiteX24" fmla="*/ 14287 w 308610"/>
                <a:gd name="connsiteY24" fmla="*/ 414338 h 822960"/>
                <a:gd name="connsiteX25" fmla="*/ 28574 w 308610"/>
                <a:gd name="connsiteY25" fmla="*/ 377190 h 822960"/>
                <a:gd name="connsiteX26" fmla="*/ 45720 w 308610"/>
                <a:gd name="connsiteY26" fmla="*/ 331470 h 822960"/>
                <a:gd name="connsiteX27" fmla="*/ 77152 w 308610"/>
                <a:gd name="connsiteY27" fmla="*/ 280036 h 822960"/>
                <a:gd name="connsiteX28" fmla="*/ 120015 w 308610"/>
                <a:gd name="connsiteY28" fmla="*/ 208597 h 822960"/>
                <a:gd name="connsiteX29" fmla="*/ 165735 w 308610"/>
                <a:gd name="connsiteY29" fmla="*/ 145733 h 822960"/>
                <a:gd name="connsiteX30" fmla="*/ 217170 w 308610"/>
                <a:gd name="connsiteY30" fmla="*/ 88582 h 822960"/>
                <a:gd name="connsiteX31" fmla="*/ 308610 w 308610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86000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2 w 308885"/>
                <a:gd name="connsiteY24" fmla="*/ 414338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8849 w 308885"/>
                <a:gd name="connsiteY25" fmla="*/ 377190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5989 w 308885"/>
                <a:gd name="connsiteY24" fmla="*/ 40005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  <a:gd name="connsiteX0" fmla="*/ 308885 w 308885"/>
                <a:gd name="connsiteY0" fmla="*/ 0 h 822960"/>
                <a:gd name="connsiteX1" fmla="*/ 274594 w 308885"/>
                <a:gd name="connsiteY1" fmla="*/ 51436 h 822960"/>
                <a:gd name="connsiteX2" fmla="*/ 240305 w 308885"/>
                <a:gd name="connsiteY2" fmla="*/ 94297 h 822960"/>
                <a:gd name="connsiteX3" fmla="*/ 226018 w 308885"/>
                <a:gd name="connsiteY3" fmla="*/ 122873 h 822960"/>
                <a:gd name="connsiteX4" fmla="*/ 203157 w 308885"/>
                <a:gd name="connsiteY4" fmla="*/ 160020 h 822960"/>
                <a:gd name="connsiteX5" fmla="*/ 180297 w 308885"/>
                <a:gd name="connsiteY5" fmla="*/ 200026 h 822960"/>
                <a:gd name="connsiteX6" fmla="*/ 163151 w 308885"/>
                <a:gd name="connsiteY6" fmla="*/ 245744 h 822960"/>
                <a:gd name="connsiteX7" fmla="*/ 151721 w 308885"/>
                <a:gd name="connsiteY7" fmla="*/ 285750 h 822960"/>
                <a:gd name="connsiteX8" fmla="*/ 143150 w 308885"/>
                <a:gd name="connsiteY8" fmla="*/ 328612 h 822960"/>
                <a:gd name="connsiteX9" fmla="*/ 128862 w 308885"/>
                <a:gd name="connsiteY9" fmla="*/ 377190 h 822960"/>
                <a:gd name="connsiteX10" fmla="*/ 117432 w 308885"/>
                <a:gd name="connsiteY10" fmla="*/ 417196 h 822960"/>
                <a:gd name="connsiteX11" fmla="*/ 111717 w 308885"/>
                <a:gd name="connsiteY11" fmla="*/ 448629 h 822960"/>
                <a:gd name="connsiteX12" fmla="*/ 100287 w 308885"/>
                <a:gd name="connsiteY12" fmla="*/ 494347 h 822960"/>
                <a:gd name="connsiteX13" fmla="*/ 94572 w 308885"/>
                <a:gd name="connsiteY13" fmla="*/ 537211 h 822960"/>
                <a:gd name="connsiteX14" fmla="*/ 74570 w 308885"/>
                <a:gd name="connsiteY14" fmla="*/ 585788 h 822960"/>
                <a:gd name="connsiteX15" fmla="*/ 63140 w 308885"/>
                <a:gd name="connsiteY15" fmla="*/ 625793 h 822960"/>
                <a:gd name="connsiteX16" fmla="*/ 43137 w 308885"/>
                <a:gd name="connsiteY16" fmla="*/ 688658 h 822960"/>
                <a:gd name="connsiteX17" fmla="*/ 28850 w 308885"/>
                <a:gd name="connsiteY17" fmla="*/ 742951 h 822960"/>
                <a:gd name="connsiteX18" fmla="*/ 25992 w 308885"/>
                <a:gd name="connsiteY18" fmla="*/ 745808 h 822960"/>
                <a:gd name="connsiteX19" fmla="*/ 3132 w 308885"/>
                <a:gd name="connsiteY19" fmla="*/ 822960 h 822960"/>
                <a:gd name="connsiteX20" fmla="*/ 5990 w 308885"/>
                <a:gd name="connsiteY20" fmla="*/ 751524 h 822960"/>
                <a:gd name="connsiteX21" fmla="*/ 274 w 308885"/>
                <a:gd name="connsiteY21" fmla="*/ 680085 h 822960"/>
                <a:gd name="connsiteX22" fmla="*/ 275 w 308885"/>
                <a:gd name="connsiteY22" fmla="*/ 562927 h 822960"/>
                <a:gd name="connsiteX23" fmla="*/ 3133 w 308885"/>
                <a:gd name="connsiteY23" fmla="*/ 474345 h 822960"/>
                <a:gd name="connsiteX24" fmla="*/ 14561 w 308885"/>
                <a:gd name="connsiteY24" fmla="*/ 411481 h 822960"/>
                <a:gd name="connsiteX25" fmla="*/ 25991 w 308885"/>
                <a:gd name="connsiteY25" fmla="*/ 368618 h 822960"/>
                <a:gd name="connsiteX26" fmla="*/ 45995 w 308885"/>
                <a:gd name="connsiteY26" fmla="*/ 331470 h 822960"/>
                <a:gd name="connsiteX27" fmla="*/ 77427 w 308885"/>
                <a:gd name="connsiteY27" fmla="*/ 280036 h 822960"/>
                <a:gd name="connsiteX28" fmla="*/ 120290 w 308885"/>
                <a:gd name="connsiteY28" fmla="*/ 208597 h 822960"/>
                <a:gd name="connsiteX29" fmla="*/ 166010 w 308885"/>
                <a:gd name="connsiteY29" fmla="*/ 145733 h 822960"/>
                <a:gd name="connsiteX30" fmla="*/ 217445 w 308885"/>
                <a:gd name="connsiteY30" fmla="*/ 88582 h 822960"/>
                <a:gd name="connsiteX31" fmla="*/ 308885 w 308885"/>
                <a:gd name="connsiteY3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08885" h="822960">
                  <a:moveTo>
                    <a:pt x="308885" y="0"/>
                  </a:moveTo>
                  <a:lnTo>
                    <a:pt x="274594" y="51436"/>
                  </a:lnTo>
                  <a:lnTo>
                    <a:pt x="240305" y="94297"/>
                  </a:lnTo>
                  <a:lnTo>
                    <a:pt x="226018" y="122873"/>
                  </a:lnTo>
                  <a:lnTo>
                    <a:pt x="203157" y="160020"/>
                  </a:lnTo>
                  <a:lnTo>
                    <a:pt x="180297" y="200026"/>
                  </a:lnTo>
                  <a:lnTo>
                    <a:pt x="163151" y="245744"/>
                  </a:lnTo>
                  <a:lnTo>
                    <a:pt x="151721" y="285750"/>
                  </a:lnTo>
                  <a:lnTo>
                    <a:pt x="143150" y="328612"/>
                  </a:lnTo>
                  <a:cubicBezTo>
                    <a:pt x="140293" y="335280"/>
                    <a:pt x="131719" y="370522"/>
                    <a:pt x="128862" y="377190"/>
                  </a:cubicBezTo>
                  <a:lnTo>
                    <a:pt x="117432" y="417196"/>
                  </a:lnTo>
                  <a:lnTo>
                    <a:pt x="111717" y="448629"/>
                  </a:lnTo>
                  <a:lnTo>
                    <a:pt x="100287" y="494347"/>
                  </a:lnTo>
                  <a:lnTo>
                    <a:pt x="94572" y="537211"/>
                  </a:lnTo>
                  <a:lnTo>
                    <a:pt x="74570" y="585788"/>
                  </a:lnTo>
                  <a:lnTo>
                    <a:pt x="63140" y="625793"/>
                  </a:lnTo>
                  <a:lnTo>
                    <a:pt x="43137" y="688658"/>
                  </a:lnTo>
                  <a:lnTo>
                    <a:pt x="28850" y="742951"/>
                  </a:lnTo>
                  <a:cubicBezTo>
                    <a:pt x="26945" y="750571"/>
                    <a:pt x="30278" y="732473"/>
                    <a:pt x="25992" y="745808"/>
                  </a:cubicBezTo>
                  <a:cubicBezTo>
                    <a:pt x="21706" y="759143"/>
                    <a:pt x="9799" y="810578"/>
                    <a:pt x="3132" y="822960"/>
                  </a:cubicBezTo>
                  <a:cubicBezTo>
                    <a:pt x="3132" y="791528"/>
                    <a:pt x="5990" y="782956"/>
                    <a:pt x="5990" y="751524"/>
                  </a:cubicBezTo>
                  <a:cubicBezTo>
                    <a:pt x="5037" y="701042"/>
                    <a:pt x="1227" y="730567"/>
                    <a:pt x="274" y="680085"/>
                  </a:cubicBezTo>
                  <a:cubicBezTo>
                    <a:pt x="-678" y="631507"/>
                    <a:pt x="1227" y="611505"/>
                    <a:pt x="275" y="562927"/>
                  </a:cubicBezTo>
                  <a:cubicBezTo>
                    <a:pt x="1228" y="533400"/>
                    <a:pt x="2180" y="503872"/>
                    <a:pt x="3133" y="474345"/>
                  </a:cubicBezTo>
                  <a:cubicBezTo>
                    <a:pt x="3133" y="450533"/>
                    <a:pt x="14561" y="435293"/>
                    <a:pt x="14561" y="411481"/>
                  </a:cubicBezTo>
                  <a:lnTo>
                    <a:pt x="25991" y="368618"/>
                  </a:lnTo>
                  <a:lnTo>
                    <a:pt x="45995" y="331470"/>
                  </a:lnTo>
                  <a:lnTo>
                    <a:pt x="77427" y="280036"/>
                  </a:lnTo>
                  <a:lnTo>
                    <a:pt x="120290" y="208597"/>
                  </a:lnTo>
                  <a:lnTo>
                    <a:pt x="166010" y="145733"/>
                  </a:lnTo>
                  <a:lnTo>
                    <a:pt x="217445" y="88582"/>
                  </a:lnTo>
                  <a:lnTo>
                    <a:pt x="3088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E7DFE7E7-F8E5-4FFE-A9A6-C021B1D12D84}"/>
                </a:ext>
              </a:extLst>
            </p:cNvPr>
            <p:cNvSpPr/>
            <p:nvPr/>
          </p:nvSpPr>
          <p:spPr>
            <a:xfrm>
              <a:off x="4057934" y="4593830"/>
              <a:ext cx="145146" cy="547141"/>
            </a:xfrm>
            <a:custGeom>
              <a:avLst/>
              <a:gdLst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67456 w 144905"/>
                <a:gd name="connsiteY28" fmla="*/ 147403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87443 w 144905"/>
                <a:gd name="connsiteY27" fmla="*/ 177383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7482 w 144905"/>
                <a:gd name="connsiteY5" fmla="*/ 222354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4991 w 144905"/>
                <a:gd name="connsiteY4" fmla="*/ 184878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7476 w 144905"/>
                <a:gd name="connsiteY6" fmla="*/ 264826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24983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0 w 144905"/>
                <a:gd name="connsiteY0" fmla="*/ 0 h 547141"/>
                <a:gd name="connsiteX1" fmla="*/ 9994 w 144905"/>
                <a:gd name="connsiteY1" fmla="*/ 64957 h 547141"/>
                <a:gd name="connsiteX2" fmla="*/ 12492 w 144905"/>
                <a:gd name="connsiteY2" fmla="*/ 114924 h 547141"/>
                <a:gd name="connsiteX3" fmla="*/ 14991 w 144905"/>
                <a:gd name="connsiteY3" fmla="*/ 149901 h 547141"/>
                <a:gd name="connsiteX4" fmla="*/ 19988 w 144905"/>
                <a:gd name="connsiteY4" fmla="*/ 182380 h 547141"/>
                <a:gd name="connsiteX5" fmla="*/ 34977 w 144905"/>
                <a:gd name="connsiteY5" fmla="*/ 227350 h 547141"/>
                <a:gd name="connsiteX6" fmla="*/ 32479 w 144905"/>
                <a:gd name="connsiteY6" fmla="*/ 269823 h 547141"/>
                <a:gd name="connsiteX7" fmla="*/ 42473 w 144905"/>
                <a:gd name="connsiteY7" fmla="*/ 307298 h 547141"/>
                <a:gd name="connsiteX8" fmla="*/ 52466 w 144905"/>
                <a:gd name="connsiteY8" fmla="*/ 337278 h 547141"/>
                <a:gd name="connsiteX9" fmla="*/ 57463 w 144905"/>
                <a:gd name="connsiteY9" fmla="*/ 372256 h 547141"/>
                <a:gd name="connsiteX10" fmla="*/ 67456 w 144905"/>
                <a:gd name="connsiteY10" fmla="*/ 404734 h 547141"/>
                <a:gd name="connsiteX11" fmla="*/ 79948 w 144905"/>
                <a:gd name="connsiteY11" fmla="*/ 444708 h 547141"/>
                <a:gd name="connsiteX12" fmla="*/ 87443 w 144905"/>
                <a:gd name="connsiteY12" fmla="*/ 477187 h 547141"/>
                <a:gd name="connsiteX13" fmla="*/ 109928 w 144905"/>
                <a:gd name="connsiteY13" fmla="*/ 534649 h 547141"/>
                <a:gd name="connsiteX14" fmla="*/ 117423 w 144905"/>
                <a:gd name="connsiteY14" fmla="*/ 547141 h 547141"/>
                <a:gd name="connsiteX15" fmla="*/ 124919 w 144905"/>
                <a:gd name="connsiteY15" fmla="*/ 499672 h 547141"/>
                <a:gd name="connsiteX16" fmla="*/ 134912 w 144905"/>
                <a:gd name="connsiteY16" fmla="*/ 452203 h 547141"/>
                <a:gd name="connsiteX17" fmla="*/ 139909 w 144905"/>
                <a:gd name="connsiteY17" fmla="*/ 419724 h 547141"/>
                <a:gd name="connsiteX18" fmla="*/ 139909 w 144905"/>
                <a:gd name="connsiteY18" fmla="*/ 379751 h 547141"/>
                <a:gd name="connsiteX19" fmla="*/ 144905 w 144905"/>
                <a:gd name="connsiteY19" fmla="*/ 334780 h 547141"/>
                <a:gd name="connsiteX20" fmla="*/ 142407 w 144905"/>
                <a:gd name="connsiteY20" fmla="*/ 314793 h 547141"/>
                <a:gd name="connsiteX21" fmla="*/ 137410 w 144905"/>
                <a:gd name="connsiteY21" fmla="*/ 289810 h 547141"/>
                <a:gd name="connsiteX22" fmla="*/ 134912 w 144905"/>
                <a:gd name="connsiteY22" fmla="*/ 277318 h 547141"/>
                <a:gd name="connsiteX23" fmla="*/ 127417 w 144905"/>
                <a:gd name="connsiteY23" fmla="*/ 262328 h 547141"/>
                <a:gd name="connsiteX24" fmla="*/ 117423 w 144905"/>
                <a:gd name="connsiteY24" fmla="*/ 239842 h 547141"/>
                <a:gd name="connsiteX25" fmla="*/ 109928 w 144905"/>
                <a:gd name="connsiteY25" fmla="*/ 217357 h 547141"/>
                <a:gd name="connsiteX26" fmla="*/ 104932 w 144905"/>
                <a:gd name="connsiteY26" fmla="*/ 199869 h 547141"/>
                <a:gd name="connsiteX27" fmla="*/ 92439 w 144905"/>
                <a:gd name="connsiteY27" fmla="*/ 174885 h 547141"/>
                <a:gd name="connsiteX28" fmla="*/ 72452 w 144905"/>
                <a:gd name="connsiteY28" fmla="*/ 144905 h 547141"/>
                <a:gd name="connsiteX29" fmla="*/ 54964 w 144905"/>
                <a:gd name="connsiteY29" fmla="*/ 109928 h 547141"/>
                <a:gd name="connsiteX30" fmla="*/ 29981 w 144905"/>
                <a:gd name="connsiteY30" fmla="*/ 54964 h 547141"/>
                <a:gd name="connsiteX31" fmla="*/ 0 w 144905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4990 w 147403"/>
                <a:gd name="connsiteY2" fmla="*/ 114924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98 w 147403"/>
                <a:gd name="connsiteY0" fmla="*/ 0 h 547141"/>
                <a:gd name="connsiteX1" fmla="*/ 0 w 147403"/>
                <a:gd name="connsiteY1" fmla="*/ 64957 h 547141"/>
                <a:gd name="connsiteX2" fmla="*/ 12492 w 147403"/>
                <a:gd name="connsiteY2" fmla="*/ 124918 h 547141"/>
                <a:gd name="connsiteX3" fmla="*/ 17489 w 147403"/>
                <a:gd name="connsiteY3" fmla="*/ 149901 h 547141"/>
                <a:gd name="connsiteX4" fmla="*/ 22486 w 147403"/>
                <a:gd name="connsiteY4" fmla="*/ 182380 h 547141"/>
                <a:gd name="connsiteX5" fmla="*/ 37475 w 147403"/>
                <a:gd name="connsiteY5" fmla="*/ 227350 h 547141"/>
                <a:gd name="connsiteX6" fmla="*/ 34977 w 147403"/>
                <a:gd name="connsiteY6" fmla="*/ 269823 h 547141"/>
                <a:gd name="connsiteX7" fmla="*/ 44971 w 147403"/>
                <a:gd name="connsiteY7" fmla="*/ 307298 h 547141"/>
                <a:gd name="connsiteX8" fmla="*/ 54964 w 147403"/>
                <a:gd name="connsiteY8" fmla="*/ 337278 h 547141"/>
                <a:gd name="connsiteX9" fmla="*/ 59961 w 147403"/>
                <a:gd name="connsiteY9" fmla="*/ 372256 h 547141"/>
                <a:gd name="connsiteX10" fmla="*/ 69954 w 147403"/>
                <a:gd name="connsiteY10" fmla="*/ 404734 h 547141"/>
                <a:gd name="connsiteX11" fmla="*/ 82446 w 147403"/>
                <a:gd name="connsiteY11" fmla="*/ 444708 h 547141"/>
                <a:gd name="connsiteX12" fmla="*/ 89941 w 147403"/>
                <a:gd name="connsiteY12" fmla="*/ 477187 h 547141"/>
                <a:gd name="connsiteX13" fmla="*/ 112426 w 147403"/>
                <a:gd name="connsiteY13" fmla="*/ 534649 h 547141"/>
                <a:gd name="connsiteX14" fmla="*/ 119921 w 147403"/>
                <a:gd name="connsiteY14" fmla="*/ 547141 h 547141"/>
                <a:gd name="connsiteX15" fmla="*/ 127417 w 147403"/>
                <a:gd name="connsiteY15" fmla="*/ 499672 h 547141"/>
                <a:gd name="connsiteX16" fmla="*/ 137410 w 147403"/>
                <a:gd name="connsiteY16" fmla="*/ 452203 h 547141"/>
                <a:gd name="connsiteX17" fmla="*/ 142407 w 147403"/>
                <a:gd name="connsiteY17" fmla="*/ 419724 h 547141"/>
                <a:gd name="connsiteX18" fmla="*/ 142407 w 147403"/>
                <a:gd name="connsiteY18" fmla="*/ 379751 h 547141"/>
                <a:gd name="connsiteX19" fmla="*/ 147403 w 147403"/>
                <a:gd name="connsiteY19" fmla="*/ 334780 h 547141"/>
                <a:gd name="connsiteX20" fmla="*/ 144905 w 147403"/>
                <a:gd name="connsiteY20" fmla="*/ 314793 h 547141"/>
                <a:gd name="connsiteX21" fmla="*/ 139908 w 147403"/>
                <a:gd name="connsiteY21" fmla="*/ 289810 h 547141"/>
                <a:gd name="connsiteX22" fmla="*/ 137410 w 147403"/>
                <a:gd name="connsiteY22" fmla="*/ 277318 h 547141"/>
                <a:gd name="connsiteX23" fmla="*/ 129915 w 147403"/>
                <a:gd name="connsiteY23" fmla="*/ 262328 h 547141"/>
                <a:gd name="connsiteX24" fmla="*/ 119921 w 147403"/>
                <a:gd name="connsiteY24" fmla="*/ 239842 h 547141"/>
                <a:gd name="connsiteX25" fmla="*/ 112426 w 147403"/>
                <a:gd name="connsiteY25" fmla="*/ 217357 h 547141"/>
                <a:gd name="connsiteX26" fmla="*/ 107430 w 147403"/>
                <a:gd name="connsiteY26" fmla="*/ 199869 h 547141"/>
                <a:gd name="connsiteX27" fmla="*/ 94937 w 147403"/>
                <a:gd name="connsiteY27" fmla="*/ 174885 h 547141"/>
                <a:gd name="connsiteX28" fmla="*/ 74950 w 147403"/>
                <a:gd name="connsiteY28" fmla="*/ 144905 h 547141"/>
                <a:gd name="connsiteX29" fmla="*/ 57462 w 147403"/>
                <a:gd name="connsiteY29" fmla="*/ 109928 h 547141"/>
                <a:gd name="connsiteX30" fmla="*/ 32479 w 147403"/>
                <a:gd name="connsiteY30" fmla="*/ 54964 h 547141"/>
                <a:gd name="connsiteX31" fmla="*/ 2498 w 147403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5218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32720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42714 w 145146"/>
                <a:gd name="connsiteY7" fmla="*/ 307298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57704 w 145146"/>
                <a:gd name="connsiteY9" fmla="*/ 372256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67697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87684 w 145146"/>
                <a:gd name="connsiteY12" fmla="*/ 477187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99672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40150 w 145146"/>
                <a:gd name="connsiteY17" fmla="*/ 419724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5153 w 145146"/>
                <a:gd name="connsiteY16" fmla="*/ 452203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  <a:gd name="connsiteX0" fmla="*/ 241 w 145146"/>
                <a:gd name="connsiteY0" fmla="*/ 0 h 547141"/>
                <a:gd name="connsiteX1" fmla="*/ 241 w 145146"/>
                <a:gd name="connsiteY1" fmla="*/ 62458 h 547141"/>
                <a:gd name="connsiteX2" fmla="*/ 10235 w 145146"/>
                <a:gd name="connsiteY2" fmla="*/ 124918 h 547141"/>
                <a:gd name="connsiteX3" fmla="*/ 15232 w 145146"/>
                <a:gd name="connsiteY3" fmla="*/ 149901 h 547141"/>
                <a:gd name="connsiteX4" fmla="*/ 20229 w 145146"/>
                <a:gd name="connsiteY4" fmla="*/ 182380 h 547141"/>
                <a:gd name="connsiteX5" fmla="*/ 30221 w 145146"/>
                <a:gd name="connsiteY5" fmla="*/ 227350 h 547141"/>
                <a:gd name="connsiteX6" fmla="*/ 40215 w 145146"/>
                <a:gd name="connsiteY6" fmla="*/ 269823 h 547141"/>
                <a:gd name="connsiteX7" fmla="*/ 50209 w 145146"/>
                <a:gd name="connsiteY7" fmla="*/ 304800 h 547141"/>
                <a:gd name="connsiteX8" fmla="*/ 52707 w 145146"/>
                <a:gd name="connsiteY8" fmla="*/ 337278 h 547141"/>
                <a:gd name="connsiteX9" fmla="*/ 62701 w 145146"/>
                <a:gd name="connsiteY9" fmla="*/ 369758 h 547141"/>
                <a:gd name="connsiteX10" fmla="*/ 72694 w 145146"/>
                <a:gd name="connsiteY10" fmla="*/ 404734 h 547141"/>
                <a:gd name="connsiteX11" fmla="*/ 80189 w 145146"/>
                <a:gd name="connsiteY11" fmla="*/ 444708 h 547141"/>
                <a:gd name="connsiteX12" fmla="*/ 97677 w 145146"/>
                <a:gd name="connsiteY12" fmla="*/ 487180 h 547141"/>
                <a:gd name="connsiteX13" fmla="*/ 110169 w 145146"/>
                <a:gd name="connsiteY13" fmla="*/ 534649 h 547141"/>
                <a:gd name="connsiteX14" fmla="*/ 117664 w 145146"/>
                <a:gd name="connsiteY14" fmla="*/ 547141 h 547141"/>
                <a:gd name="connsiteX15" fmla="*/ 125160 w 145146"/>
                <a:gd name="connsiteY15" fmla="*/ 489678 h 547141"/>
                <a:gd name="connsiteX16" fmla="*/ 130157 w 145146"/>
                <a:gd name="connsiteY16" fmla="*/ 449705 h 547141"/>
                <a:gd name="connsiteX17" fmla="*/ 135154 w 145146"/>
                <a:gd name="connsiteY17" fmla="*/ 424720 h 547141"/>
                <a:gd name="connsiteX18" fmla="*/ 140150 w 145146"/>
                <a:gd name="connsiteY18" fmla="*/ 379751 h 547141"/>
                <a:gd name="connsiteX19" fmla="*/ 145146 w 145146"/>
                <a:gd name="connsiteY19" fmla="*/ 334780 h 547141"/>
                <a:gd name="connsiteX20" fmla="*/ 142648 w 145146"/>
                <a:gd name="connsiteY20" fmla="*/ 314793 h 547141"/>
                <a:gd name="connsiteX21" fmla="*/ 137651 w 145146"/>
                <a:gd name="connsiteY21" fmla="*/ 289810 h 547141"/>
                <a:gd name="connsiteX22" fmla="*/ 135153 w 145146"/>
                <a:gd name="connsiteY22" fmla="*/ 277318 h 547141"/>
                <a:gd name="connsiteX23" fmla="*/ 127658 w 145146"/>
                <a:gd name="connsiteY23" fmla="*/ 262328 h 547141"/>
                <a:gd name="connsiteX24" fmla="*/ 117664 w 145146"/>
                <a:gd name="connsiteY24" fmla="*/ 239842 h 547141"/>
                <a:gd name="connsiteX25" fmla="*/ 110169 w 145146"/>
                <a:gd name="connsiteY25" fmla="*/ 217357 h 547141"/>
                <a:gd name="connsiteX26" fmla="*/ 105173 w 145146"/>
                <a:gd name="connsiteY26" fmla="*/ 199869 h 547141"/>
                <a:gd name="connsiteX27" fmla="*/ 92680 w 145146"/>
                <a:gd name="connsiteY27" fmla="*/ 174885 h 547141"/>
                <a:gd name="connsiteX28" fmla="*/ 72693 w 145146"/>
                <a:gd name="connsiteY28" fmla="*/ 144905 h 547141"/>
                <a:gd name="connsiteX29" fmla="*/ 55205 w 145146"/>
                <a:gd name="connsiteY29" fmla="*/ 109928 h 547141"/>
                <a:gd name="connsiteX30" fmla="*/ 30222 w 145146"/>
                <a:gd name="connsiteY30" fmla="*/ 54964 h 547141"/>
                <a:gd name="connsiteX31" fmla="*/ 241 w 145146"/>
                <a:gd name="connsiteY31" fmla="*/ 0 h 5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146" h="547141">
                  <a:moveTo>
                    <a:pt x="241" y="0"/>
                  </a:moveTo>
                  <a:cubicBezTo>
                    <a:pt x="-592" y="21652"/>
                    <a:pt x="1074" y="40806"/>
                    <a:pt x="241" y="62458"/>
                  </a:cubicBezTo>
                  <a:lnTo>
                    <a:pt x="10235" y="124918"/>
                  </a:lnTo>
                  <a:lnTo>
                    <a:pt x="15232" y="149901"/>
                  </a:lnTo>
                  <a:lnTo>
                    <a:pt x="20229" y="182380"/>
                  </a:lnTo>
                  <a:lnTo>
                    <a:pt x="30221" y="227350"/>
                  </a:lnTo>
                  <a:lnTo>
                    <a:pt x="40215" y="269823"/>
                  </a:lnTo>
                  <a:lnTo>
                    <a:pt x="50209" y="304800"/>
                  </a:lnTo>
                  <a:lnTo>
                    <a:pt x="52707" y="337278"/>
                  </a:lnTo>
                  <a:lnTo>
                    <a:pt x="62701" y="369758"/>
                  </a:lnTo>
                  <a:lnTo>
                    <a:pt x="72694" y="404734"/>
                  </a:lnTo>
                  <a:lnTo>
                    <a:pt x="80189" y="444708"/>
                  </a:lnTo>
                  <a:lnTo>
                    <a:pt x="97677" y="487180"/>
                  </a:lnTo>
                  <a:lnTo>
                    <a:pt x="110169" y="534649"/>
                  </a:lnTo>
                  <a:lnTo>
                    <a:pt x="117664" y="547141"/>
                  </a:lnTo>
                  <a:lnTo>
                    <a:pt x="125160" y="489678"/>
                  </a:lnTo>
                  <a:lnTo>
                    <a:pt x="130157" y="449705"/>
                  </a:lnTo>
                  <a:cubicBezTo>
                    <a:pt x="130157" y="440544"/>
                    <a:pt x="135154" y="433881"/>
                    <a:pt x="135154" y="424720"/>
                  </a:cubicBezTo>
                  <a:lnTo>
                    <a:pt x="140150" y="379751"/>
                  </a:lnTo>
                  <a:lnTo>
                    <a:pt x="145146" y="334780"/>
                  </a:lnTo>
                  <a:lnTo>
                    <a:pt x="142648" y="314793"/>
                  </a:lnTo>
                  <a:lnTo>
                    <a:pt x="137651" y="289810"/>
                  </a:lnTo>
                  <a:lnTo>
                    <a:pt x="135153" y="277318"/>
                  </a:lnTo>
                  <a:lnTo>
                    <a:pt x="127658" y="262328"/>
                  </a:lnTo>
                  <a:lnTo>
                    <a:pt x="117664" y="239842"/>
                  </a:lnTo>
                  <a:lnTo>
                    <a:pt x="110169" y="217357"/>
                  </a:lnTo>
                  <a:lnTo>
                    <a:pt x="105173" y="199869"/>
                  </a:lnTo>
                  <a:lnTo>
                    <a:pt x="92680" y="174885"/>
                  </a:lnTo>
                  <a:lnTo>
                    <a:pt x="72693" y="144905"/>
                  </a:lnTo>
                  <a:lnTo>
                    <a:pt x="55205" y="109928"/>
                  </a:lnTo>
                  <a:lnTo>
                    <a:pt x="30222" y="5496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CF93B3BB-B3DC-437B-9810-D5F2415AEFB8}"/>
              </a:ext>
            </a:extLst>
          </p:cNvPr>
          <p:cNvSpPr txBox="1"/>
          <p:nvPr/>
        </p:nvSpPr>
        <p:spPr>
          <a:xfrm>
            <a:off x="4183841" y="1657588"/>
            <a:ext cx="3008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FA197A26-BBB5-415A-A78D-CBF8B9EED3DE}"/>
              </a:ext>
            </a:extLst>
          </p:cNvPr>
          <p:cNvSpPr txBox="1"/>
          <p:nvPr/>
        </p:nvSpPr>
        <p:spPr>
          <a:xfrm>
            <a:off x="4567397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9BDC0A4A-F15E-448E-8240-6F0F1F15B36F}"/>
              </a:ext>
            </a:extLst>
          </p:cNvPr>
          <p:cNvSpPr/>
          <p:nvPr/>
        </p:nvSpPr>
        <p:spPr>
          <a:xfrm>
            <a:off x="3988980" y="1290807"/>
            <a:ext cx="947180" cy="354718"/>
          </a:xfrm>
          <a:custGeom>
            <a:avLst/>
            <a:gdLst>
              <a:gd name="connsiteX0" fmla="*/ 0 w 1596647"/>
              <a:gd name="connsiteY0" fmla="*/ 601703 h 620655"/>
              <a:gd name="connsiteX1" fmla="*/ 33165 w 1596647"/>
              <a:gd name="connsiteY1" fmla="*/ 492733 h 620655"/>
              <a:gd name="connsiteX2" fmla="*/ 246367 w 1596647"/>
              <a:gd name="connsiteY2" fmla="*/ 198988 h 620655"/>
              <a:gd name="connsiteX3" fmla="*/ 440618 w 1596647"/>
              <a:gd name="connsiteY3" fmla="*/ 18951 h 620655"/>
              <a:gd name="connsiteX4" fmla="*/ 473783 w 1596647"/>
              <a:gd name="connsiteY4" fmla="*/ 4738 h 620655"/>
              <a:gd name="connsiteX5" fmla="*/ 525899 w 1596647"/>
              <a:gd name="connsiteY5" fmla="*/ 0 h 620655"/>
              <a:gd name="connsiteX6" fmla="*/ 767528 w 1596647"/>
              <a:gd name="connsiteY6" fmla="*/ 142135 h 620655"/>
              <a:gd name="connsiteX7" fmla="*/ 800693 w 1596647"/>
              <a:gd name="connsiteY7" fmla="*/ 156348 h 620655"/>
              <a:gd name="connsiteX8" fmla="*/ 914400 w 1596647"/>
              <a:gd name="connsiteY8" fmla="*/ 137397 h 620655"/>
              <a:gd name="connsiteX9" fmla="*/ 1312378 w 1596647"/>
              <a:gd name="connsiteY9" fmla="*/ 14213 h 620655"/>
              <a:gd name="connsiteX10" fmla="*/ 1364494 w 1596647"/>
              <a:gd name="connsiteY10" fmla="*/ 14213 h 620655"/>
              <a:gd name="connsiteX11" fmla="*/ 1482939 w 1596647"/>
              <a:gd name="connsiteY11" fmla="*/ 52116 h 620655"/>
              <a:gd name="connsiteX12" fmla="*/ 1535055 w 1596647"/>
              <a:gd name="connsiteY12" fmla="*/ 118445 h 620655"/>
              <a:gd name="connsiteX13" fmla="*/ 1558744 w 1596647"/>
              <a:gd name="connsiteY13" fmla="*/ 175299 h 620655"/>
              <a:gd name="connsiteX14" fmla="*/ 1568220 w 1596647"/>
              <a:gd name="connsiteY14" fmla="*/ 298483 h 620655"/>
              <a:gd name="connsiteX15" fmla="*/ 1563482 w 1596647"/>
              <a:gd name="connsiteY15" fmla="*/ 416928 h 620655"/>
              <a:gd name="connsiteX16" fmla="*/ 1587171 w 1596647"/>
              <a:gd name="connsiteY16" fmla="*/ 606441 h 620655"/>
              <a:gd name="connsiteX17" fmla="*/ 1596647 w 1596647"/>
              <a:gd name="connsiteY17" fmla="*/ 620655 h 620655"/>
              <a:gd name="connsiteX18" fmla="*/ 0 w 1596647"/>
              <a:gd name="connsiteY18" fmla="*/ 601703 h 620655"/>
              <a:gd name="connsiteX0" fmla="*/ 0 w 1587171"/>
              <a:gd name="connsiteY0" fmla="*/ 601703 h 614278"/>
              <a:gd name="connsiteX1" fmla="*/ 33165 w 1587171"/>
              <a:gd name="connsiteY1" fmla="*/ 492733 h 614278"/>
              <a:gd name="connsiteX2" fmla="*/ 246367 w 1587171"/>
              <a:gd name="connsiteY2" fmla="*/ 198988 h 614278"/>
              <a:gd name="connsiteX3" fmla="*/ 440618 w 1587171"/>
              <a:gd name="connsiteY3" fmla="*/ 18951 h 614278"/>
              <a:gd name="connsiteX4" fmla="*/ 473783 w 1587171"/>
              <a:gd name="connsiteY4" fmla="*/ 4738 h 614278"/>
              <a:gd name="connsiteX5" fmla="*/ 525899 w 1587171"/>
              <a:gd name="connsiteY5" fmla="*/ 0 h 614278"/>
              <a:gd name="connsiteX6" fmla="*/ 767528 w 1587171"/>
              <a:gd name="connsiteY6" fmla="*/ 142135 h 614278"/>
              <a:gd name="connsiteX7" fmla="*/ 800693 w 1587171"/>
              <a:gd name="connsiteY7" fmla="*/ 156348 h 614278"/>
              <a:gd name="connsiteX8" fmla="*/ 914400 w 1587171"/>
              <a:gd name="connsiteY8" fmla="*/ 137397 h 614278"/>
              <a:gd name="connsiteX9" fmla="*/ 1312378 w 1587171"/>
              <a:gd name="connsiteY9" fmla="*/ 14213 h 614278"/>
              <a:gd name="connsiteX10" fmla="*/ 1364494 w 1587171"/>
              <a:gd name="connsiteY10" fmla="*/ 14213 h 614278"/>
              <a:gd name="connsiteX11" fmla="*/ 1482939 w 1587171"/>
              <a:gd name="connsiteY11" fmla="*/ 52116 h 614278"/>
              <a:gd name="connsiteX12" fmla="*/ 1535055 w 1587171"/>
              <a:gd name="connsiteY12" fmla="*/ 118445 h 614278"/>
              <a:gd name="connsiteX13" fmla="*/ 1558744 w 1587171"/>
              <a:gd name="connsiteY13" fmla="*/ 175299 h 614278"/>
              <a:gd name="connsiteX14" fmla="*/ 1568220 w 1587171"/>
              <a:gd name="connsiteY14" fmla="*/ 298483 h 614278"/>
              <a:gd name="connsiteX15" fmla="*/ 1563482 w 1587171"/>
              <a:gd name="connsiteY15" fmla="*/ 416928 h 614278"/>
              <a:gd name="connsiteX16" fmla="*/ 1587171 w 1587171"/>
              <a:gd name="connsiteY16" fmla="*/ 606441 h 614278"/>
              <a:gd name="connsiteX17" fmla="*/ 1584369 w 1587171"/>
              <a:gd name="connsiteY17" fmla="*/ 614278 h 614278"/>
              <a:gd name="connsiteX18" fmla="*/ 0 w 1587171"/>
              <a:gd name="connsiteY18" fmla="*/ 601703 h 61427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64494 w 1591451"/>
              <a:gd name="connsiteY10" fmla="*/ 14213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388500 w 1591451"/>
              <a:gd name="connsiteY10" fmla="*/ 10202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482939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35055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58744 w 1591451"/>
              <a:gd name="connsiteY13" fmla="*/ 175299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68220 w 1591451"/>
              <a:gd name="connsiteY14" fmla="*/ 298483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63482 w 1591451"/>
              <a:gd name="connsiteY15" fmla="*/ 416928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1451"/>
              <a:gd name="connsiteY0" fmla="*/ 601703 h 640028"/>
              <a:gd name="connsiteX1" fmla="*/ 33165 w 1591451"/>
              <a:gd name="connsiteY1" fmla="*/ 492733 h 640028"/>
              <a:gd name="connsiteX2" fmla="*/ 246367 w 1591451"/>
              <a:gd name="connsiteY2" fmla="*/ 198988 h 640028"/>
              <a:gd name="connsiteX3" fmla="*/ 440618 w 1591451"/>
              <a:gd name="connsiteY3" fmla="*/ 18951 h 640028"/>
              <a:gd name="connsiteX4" fmla="*/ 473783 w 1591451"/>
              <a:gd name="connsiteY4" fmla="*/ 4738 h 640028"/>
              <a:gd name="connsiteX5" fmla="*/ 525899 w 1591451"/>
              <a:gd name="connsiteY5" fmla="*/ 0 h 640028"/>
              <a:gd name="connsiteX6" fmla="*/ 767528 w 1591451"/>
              <a:gd name="connsiteY6" fmla="*/ 142135 h 640028"/>
              <a:gd name="connsiteX7" fmla="*/ 800693 w 1591451"/>
              <a:gd name="connsiteY7" fmla="*/ 156348 h 640028"/>
              <a:gd name="connsiteX8" fmla="*/ 914400 w 1591451"/>
              <a:gd name="connsiteY8" fmla="*/ 137397 h 640028"/>
              <a:gd name="connsiteX9" fmla="*/ 1312378 w 1591451"/>
              <a:gd name="connsiteY9" fmla="*/ 14213 h 640028"/>
              <a:gd name="connsiteX10" fmla="*/ 1408504 w 1591451"/>
              <a:gd name="connsiteY10" fmla="*/ 2180 h 640028"/>
              <a:gd name="connsiteX11" fmla="*/ 1510946 w 1591451"/>
              <a:gd name="connsiteY11" fmla="*/ 52116 h 640028"/>
              <a:gd name="connsiteX12" fmla="*/ 1567063 w 1591451"/>
              <a:gd name="connsiteY12" fmla="*/ 118445 h 640028"/>
              <a:gd name="connsiteX13" fmla="*/ 1574748 w 1591451"/>
              <a:gd name="connsiteY13" fmla="*/ 183323 h 640028"/>
              <a:gd name="connsiteX14" fmla="*/ 1580224 w 1591451"/>
              <a:gd name="connsiteY14" fmla="*/ 330574 h 640028"/>
              <a:gd name="connsiteX15" fmla="*/ 1579486 w 1591451"/>
              <a:gd name="connsiteY15" fmla="*/ 477099 h 640028"/>
              <a:gd name="connsiteX16" fmla="*/ 1587171 w 1591451"/>
              <a:gd name="connsiteY16" fmla="*/ 606441 h 640028"/>
              <a:gd name="connsiteX17" fmla="*/ 1591451 w 1591451"/>
              <a:gd name="connsiteY17" fmla="*/ 640028 h 640028"/>
              <a:gd name="connsiteX18" fmla="*/ 0 w 1591451"/>
              <a:gd name="connsiteY18" fmla="*/ 601703 h 640028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6 w 1595452"/>
              <a:gd name="connsiteY15" fmla="*/ 477099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595452"/>
              <a:gd name="connsiteY0" fmla="*/ 601703 h 619971"/>
              <a:gd name="connsiteX1" fmla="*/ 33165 w 1595452"/>
              <a:gd name="connsiteY1" fmla="*/ 492733 h 619971"/>
              <a:gd name="connsiteX2" fmla="*/ 246367 w 1595452"/>
              <a:gd name="connsiteY2" fmla="*/ 198988 h 619971"/>
              <a:gd name="connsiteX3" fmla="*/ 440618 w 1595452"/>
              <a:gd name="connsiteY3" fmla="*/ 18951 h 619971"/>
              <a:gd name="connsiteX4" fmla="*/ 473783 w 1595452"/>
              <a:gd name="connsiteY4" fmla="*/ 4738 h 619971"/>
              <a:gd name="connsiteX5" fmla="*/ 525899 w 1595452"/>
              <a:gd name="connsiteY5" fmla="*/ 0 h 619971"/>
              <a:gd name="connsiteX6" fmla="*/ 767528 w 1595452"/>
              <a:gd name="connsiteY6" fmla="*/ 142135 h 619971"/>
              <a:gd name="connsiteX7" fmla="*/ 800693 w 1595452"/>
              <a:gd name="connsiteY7" fmla="*/ 156348 h 619971"/>
              <a:gd name="connsiteX8" fmla="*/ 914400 w 1595452"/>
              <a:gd name="connsiteY8" fmla="*/ 137397 h 619971"/>
              <a:gd name="connsiteX9" fmla="*/ 1312378 w 1595452"/>
              <a:gd name="connsiteY9" fmla="*/ 14213 h 619971"/>
              <a:gd name="connsiteX10" fmla="*/ 1408504 w 1595452"/>
              <a:gd name="connsiteY10" fmla="*/ 2180 h 619971"/>
              <a:gd name="connsiteX11" fmla="*/ 1510946 w 1595452"/>
              <a:gd name="connsiteY11" fmla="*/ 52116 h 619971"/>
              <a:gd name="connsiteX12" fmla="*/ 1567063 w 1595452"/>
              <a:gd name="connsiteY12" fmla="*/ 118445 h 619971"/>
              <a:gd name="connsiteX13" fmla="*/ 1574748 w 1595452"/>
              <a:gd name="connsiteY13" fmla="*/ 183323 h 619971"/>
              <a:gd name="connsiteX14" fmla="*/ 1580224 w 1595452"/>
              <a:gd name="connsiteY14" fmla="*/ 330574 h 619971"/>
              <a:gd name="connsiteX15" fmla="*/ 1579487 w 1595452"/>
              <a:gd name="connsiteY15" fmla="*/ 477098 h 619971"/>
              <a:gd name="connsiteX16" fmla="*/ 1587171 w 1595452"/>
              <a:gd name="connsiteY16" fmla="*/ 606441 h 619971"/>
              <a:gd name="connsiteX17" fmla="*/ 1595452 w 1595452"/>
              <a:gd name="connsiteY17" fmla="*/ 619971 h 619971"/>
              <a:gd name="connsiteX18" fmla="*/ 0 w 1595452"/>
              <a:gd name="connsiteY18" fmla="*/ 601703 h 619971"/>
              <a:gd name="connsiteX0" fmla="*/ 0 w 1603453"/>
              <a:gd name="connsiteY0" fmla="*/ 601703 h 619971"/>
              <a:gd name="connsiteX1" fmla="*/ 33165 w 1603453"/>
              <a:gd name="connsiteY1" fmla="*/ 492733 h 619971"/>
              <a:gd name="connsiteX2" fmla="*/ 246367 w 1603453"/>
              <a:gd name="connsiteY2" fmla="*/ 198988 h 619971"/>
              <a:gd name="connsiteX3" fmla="*/ 440618 w 1603453"/>
              <a:gd name="connsiteY3" fmla="*/ 18951 h 619971"/>
              <a:gd name="connsiteX4" fmla="*/ 473783 w 1603453"/>
              <a:gd name="connsiteY4" fmla="*/ 4738 h 619971"/>
              <a:gd name="connsiteX5" fmla="*/ 525899 w 1603453"/>
              <a:gd name="connsiteY5" fmla="*/ 0 h 619971"/>
              <a:gd name="connsiteX6" fmla="*/ 767528 w 1603453"/>
              <a:gd name="connsiteY6" fmla="*/ 142135 h 619971"/>
              <a:gd name="connsiteX7" fmla="*/ 800693 w 1603453"/>
              <a:gd name="connsiteY7" fmla="*/ 156348 h 619971"/>
              <a:gd name="connsiteX8" fmla="*/ 914400 w 1603453"/>
              <a:gd name="connsiteY8" fmla="*/ 137397 h 619971"/>
              <a:gd name="connsiteX9" fmla="*/ 1312378 w 1603453"/>
              <a:gd name="connsiteY9" fmla="*/ 14213 h 619971"/>
              <a:gd name="connsiteX10" fmla="*/ 1408504 w 1603453"/>
              <a:gd name="connsiteY10" fmla="*/ 2180 h 619971"/>
              <a:gd name="connsiteX11" fmla="*/ 1510946 w 1603453"/>
              <a:gd name="connsiteY11" fmla="*/ 52116 h 619971"/>
              <a:gd name="connsiteX12" fmla="*/ 1567063 w 1603453"/>
              <a:gd name="connsiteY12" fmla="*/ 118445 h 619971"/>
              <a:gd name="connsiteX13" fmla="*/ 1574748 w 1603453"/>
              <a:gd name="connsiteY13" fmla="*/ 183323 h 619971"/>
              <a:gd name="connsiteX14" fmla="*/ 1580224 w 1603453"/>
              <a:gd name="connsiteY14" fmla="*/ 330574 h 619971"/>
              <a:gd name="connsiteX15" fmla="*/ 1579487 w 1603453"/>
              <a:gd name="connsiteY15" fmla="*/ 477098 h 619971"/>
              <a:gd name="connsiteX16" fmla="*/ 1587171 w 1603453"/>
              <a:gd name="connsiteY16" fmla="*/ 606441 h 619971"/>
              <a:gd name="connsiteX17" fmla="*/ 1603453 w 1603453"/>
              <a:gd name="connsiteY17" fmla="*/ 619971 h 619971"/>
              <a:gd name="connsiteX18" fmla="*/ 0 w 1603453"/>
              <a:gd name="connsiteY18" fmla="*/ 601703 h 619971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74748 w 1591450"/>
              <a:gd name="connsiteY13" fmla="*/ 183323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4 w 1591450"/>
              <a:gd name="connsiteY10" fmla="*/ 2180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  <a:gd name="connsiteX0" fmla="*/ 0 w 1591450"/>
              <a:gd name="connsiteY0" fmla="*/ 601703 h 611947"/>
              <a:gd name="connsiteX1" fmla="*/ 33165 w 1591450"/>
              <a:gd name="connsiteY1" fmla="*/ 492733 h 611947"/>
              <a:gd name="connsiteX2" fmla="*/ 246367 w 1591450"/>
              <a:gd name="connsiteY2" fmla="*/ 198988 h 611947"/>
              <a:gd name="connsiteX3" fmla="*/ 440618 w 1591450"/>
              <a:gd name="connsiteY3" fmla="*/ 18951 h 611947"/>
              <a:gd name="connsiteX4" fmla="*/ 473783 w 1591450"/>
              <a:gd name="connsiteY4" fmla="*/ 4738 h 611947"/>
              <a:gd name="connsiteX5" fmla="*/ 525899 w 1591450"/>
              <a:gd name="connsiteY5" fmla="*/ 0 h 611947"/>
              <a:gd name="connsiteX6" fmla="*/ 767528 w 1591450"/>
              <a:gd name="connsiteY6" fmla="*/ 142135 h 611947"/>
              <a:gd name="connsiteX7" fmla="*/ 800693 w 1591450"/>
              <a:gd name="connsiteY7" fmla="*/ 156348 h 611947"/>
              <a:gd name="connsiteX8" fmla="*/ 914400 w 1591450"/>
              <a:gd name="connsiteY8" fmla="*/ 137397 h 611947"/>
              <a:gd name="connsiteX9" fmla="*/ 1312378 w 1591450"/>
              <a:gd name="connsiteY9" fmla="*/ 14213 h 611947"/>
              <a:gd name="connsiteX10" fmla="*/ 1408503 w 1591450"/>
              <a:gd name="connsiteY10" fmla="*/ 10203 h 611947"/>
              <a:gd name="connsiteX11" fmla="*/ 1510946 w 1591450"/>
              <a:gd name="connsiteY11" fmla="*/ 52116 h 611947"/>
              <a:gd name="connsiteX12" fmla="*/ 1567063 w 1591450"/>
              <a:gd name="connsiteY12" fmla="*/ 118445 h 611947"/>
              <a:gd name="connsiteX13" fmla="*/ 1582750 w 1591450"/>
              <a:gd name="connsiteY13" fmla="*/ 211401 h 611947"/>
              <a:gd name="connsiteX14" fmla="*/ 1580224 w 1591450"/>
              <a:gd name="connsiteY14" fmla="*/ 330574 h 611947"/>
              <a:gd name="connsiteX15" fmla="*/ 1579487 w 1591450"/>
              <a:gd name="connsiteY15" fmla="*/ 477098 h 611947"/>
              <a:gd name="connsiteX16" fmla="*/ 1587171 w 1591450"/>
              <a:gd name="connsiteY16" fmla="*/ 606441 h 611947"/>
              <a:gd name="connsiteX17" fmla="*/ 1591450 w 1591450"/>
              <a:gd name="connsiteY17" fmla="*/ 611947 h 611947"/>
              <a:gd name="connsiteX18" fmla="*/ 0 w 1591450"/>
              <a:gd name="connsiteY18" fmla="*/ 601703 h 6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1450" h="611947">
                <a:moveTo>
                  <a:pt x="0" y="601703"/>
                </a:moveTo>
                <a:lnTo>
                  <a:pt x="33165" y="492733"/>
                </a:lnTo>
                <a:lnTo>
                  <a:pt x="246367" y="198988"/>
                </a:lnTo>
                <a:lnTo>
                  <a:pt x="440618" y="18951"/>
                </a:lnTo>
                <a:lnTo>
                  <a:pt x="473783" y="4738"/>
                </a:lnTo>
                <a:lnTo>
                  <a:pt x="525899" y="0"/>
                </a:lnTo>
                <a:lnTo>
                  <a:pt x="767528" y="142135"/>
                </a:lnTo>
                <a:lnTo>
                  <a:pt x="800693" y="156348"/>
                </a:lnTo>
                <a:lnTo>
                  <a:pt x="914400" y="137397"/>
                </a:lnTo>
                <a:lnTo>
                  <a:pt x="1312378" y="14213"/>
                </a:lnTo>
                <a:lnTo>
                  <a:pt x="1408503" y="10203"/>
                </a:lnTo>
                <a:lnTo>
                  <a:pt x="1510946" y="52116"/>
                </a:lnTo>
                <a:lnTo>
                  <a:pt x="1567063" y="118445"/>
                </a:lnTo>
                <a:lnTo>
                  <a:pt x="1582750" y="211401"/>
                </a:lnTo>
                <a:lnTo>
                  <a:pt x="1580224" y="330574"/>
                </a:lnTo>
                <a:cubicBezTo>
                  <a:pt x="1579978" y="379415"/>
                  <a:pt x="1579733" y="428257"/>
                  <a:pt x="1579487" y="477098"/>
                </a:cubicBezTo>
                <a:lnTo>
                  <a:pt x="1587171" y="606441"/>
                </a:lnTo>
                <a:lnTo>
                  <a:pt x="1591450" y="611947"/>
                </a:lnTo>
                <a:lnTo>
                  <a:pt x="0" y="601703"/>
                </a:lnTo>
                <a:close/>
              </a:path>
            </a:pathLst>
          </a:custGeom>
          <a:solidFill>
            <a:srgbClr val="64646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025B4A2C-6D7F-41C3-A0B2-1B07661A1940}"/>
              </a:ext>
            </a:extLst>
          </p:cNvPr>
          <p:cNvSpPr/>
          <p:nvPr/>
        </p:nvSpPr>
        <p:spPr>
          <a:xfrm>
            <a:off x="3822458" y="1651001"/>
            <a:ext cx="618308" cy="671320"/>
          </a:xfrm>
          <a:custGeom>
            <a:avLst/>
            <a:gdLst>
              <a:gd name="connsiteX0" fmla="*/ 258655 w 1020048"/>
              <a:gd name="connsiteY0" fmla="*/ 0 h 1074693"/>
              <a:gd name="connsiteX1" fmla="*/ 1020048 w 1020048"/>
              <a:gd name="connsiteY1" fmla="*/ 3643 h 1074693"/>
              <a:gd name="connsiteX2" fmla="*/ 972688 w 1020048"/>
              <a:gd name="connsiteY2" fmla="*/ 14572 h 1074693"/>
              <a:gd name="connsiteX3" fmla="*/ 928972 w 1020048"/>
              <a:gd name="connsiteY3" fmla="*/ 36430 h 1074693"/>
              <a:gd name="connsiteX4" fmla="*/ 896185 w 1020048"/>
              <a:gd name="connsiteY4" fmla="*/ 91076 h 1074693"/>
              <a:gd name="connsiteX5" fmla="*/ 877969 w 1020048"/>
              <a:gd name="connsiteY5" fmla="*/ 145721 h 1074693"/>
              <a:gd name="connsiteX6" fmla="*/ 706747 w 1020048"/>
              <a:gd name="connsiteY6" fmla="*/ 852469 h 1074693"/>
              <a:gd name="connsiteX7" fmla="*/ 666674 w 1020048"/>
              <a:gd name="connsiteY7" fmla="*/ 961759 h 1074693"/>
              <a:gd name="connsiteX8" fmla="*/ 630244 w 1020048"/>
              <a:gd name="connsiteY8" fmla="*/ 998190 h 1074693"/>
              <a:gd name="connsiteX9" fmla="*/ 601099 w 1020048"/>
              <a:gd name="connsiteY9" fmla="*/ 1023691 h 1074693"/>
              <a:gd name="connsiteX10" fmla="*/ 579241 w 1020048"/>
              <a:gd name="connsiteY10" fmla="*/ 1034620 h 1074693"/>
              <a:gd name="connsiteX11" fmla="*/ 531882 w 1020048"/>
              <a:gd name="connsiteY11" fmla="*/ 1045549 h 1074693"/>
              <a:gd name="connsiteX12" fmla="*/ 488165 w 1020048"/>
              <a:gd name="connsiteY12" fmla="*/ 1056478 h 1074693"/>
              <a:gd name="connsiteX13" fmla="*/ 426234 w 1020048"/>
              <a:gd name="connsiteY13" fmla="*/ 1063764 h 1074693"/>
              <a:gd name="connsiteX14" fmla="*/ 346087 w 1020048"/>
              <a:gd name="connsiteY14" fmla="*/ 1074693 h 1074693"/>
              <a:gd name="connsiteX15" fmla="*/ 182151 w 1020048"/>
              <a:gd name="connsiteY15" fmla="*/ 1052835 h 1074693"/>
              <a:gd name="connsiteX16" fmla="*/ 94718 w 1020048"/>
              <a:gd name="connsiteY16" fmla="*/ 1016405 h 1074693"/>
              <a:gd name="connsiteX17" fmla="*/ 47359 w 1020048"/>
              <a:gd name="connsiteY17" fmla="*/ 976332 h 1074693"/>
              <a:gd name="connsiteX18" fmla="*/ 3643 w 1020048"/>
              <a:gd name="connsiteY18" fmla="*/ 870684 h 1074693"/>
              <a:gd name="connsiteX19" fmla="*/ 0 w 1020048"/>
              <a:gd name="connsiteY19" fmla="*/ 823324 h 1074693"/>
              <a:gd name="connsiteX20" fmla="*/ 0 w 1020048"/>
              <a:gd name="connsiteY20" fmla="*/ 783251 h 1074693"/>
              <a:gd name="connsiteX21" fmla="*/ 18215 w 1020048"/>
              <a:gd name="connsiteY21" fmla="*/ 728606 h 1074693"/>
              <a:gd name="connsiteX22" fmla="*/ 167579 w 1020048"/>
              <a:gd name="connsiteY22" fmla="*/ 302371 h 1074693"/>
              <a:gd name="connsiteX23" fmla="*/ 258655 w 1020048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34428 w 1036261"/>
              <a:gd name="connsiteY21" fmla="*/ 728606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74868 w 1036261"/>
              <a:gd name="connsiteY0" fmla="*/ 0 h 1074693"/>
              <a:gd name="connsiteX1" fmla="*/ 1036261 w 1036261"/>
              <a:gd name="connsiteY1" fmla="*/ 3643 h 1074693"/>
              <a:gd name="connsiteX2" fmla="*/ 988901 w 1036261"/>
              <a:gd name="connsiteY2" fmla="*/ 14572 h 1074693"/>
              <a:gd name="connsiteX3" fmla="*/ 945185 w 1036261"/>
              <a:gd name="connsiteY3" fmla="*/ 36430 h 1074693"/>
              <a:gd name="connsiteX4" fmla="*/ 912398 w 1036261"/>
              <a:gd name="connsiteY4" fmla="*/ 91076 h 1074693"/>
              <a:gd name="connsiteX5" fmla="*/ 894182 w 1036261"/>
              <a:gd name="connsiteY5" fmla="*/ 145721 h 1074693"/>
              <a:gd name="connsiteX6" fmla="*/ 722960 w 1036261"/>
              <a:gd name="connsiteY6" fmla="*/ 852469 h 1074693"/>
              <a:gd name="connsiteX7" fmla="*/ 682887 w 1036261"/>
              <a:gd name="connsiteY7" fmla="*/ 961759 h 1074693"/>
              <a:gd name="connsiteX8" fmla="*/ 646457 w 1036261"/>
              <a:gd name="connsiteY8" fmla="*/ 998190 h 1074693"/>
              <a:gd name="connsiteX9" fmla="*/ 617312 w 1036261"/>
              <a:gd name="connsiteY9" fmla="*/ 1023691 h 1074693"/>
              <a:gd name="connsiteX10" fmla="*/ 595454 w 1036261"/>
              <a:gd name="connsiteY10" fmla="*/ 1034620 h 1074693"/>
              <a:gd name="connsiteX11" fmla="*/ 548095 w 1036261"/>
              <a:gd name="connsiteY11" fmla="*/ 1045549 h 1074693"/>
              <a:gd name="connsiteX12" fmla="*/ 504378 w 1036261"/>
              <a:gd name="connsiteY12" fmla="*/ 1056478 h 1074693"/>
              <a:gd name="connsiteX13" fmla="*/ 442447 w 1036261"/>
              <a:gd name="connsiteY13" fmla="*/ 1063764 h 1074693"/>
              <a:gd name="connsiteX14" fmla="*/ 362300 w 1036261"/>
              <a:gd name="connsiteY14" fmla="*/ 1074693 h 1074693"/>
              <a:gd name="connsiteX15" fmla="*/ 198364 w 1036261"/>
              <a:gd name="connsiteY15" fmla="*/ 1052835 h 1074693"/>
              <a:gd name="connsiteX16" fmla="*/ 110931 w 1036261"/>
              <a:gd name="connsiteY16" fmla="*/ 1016405 h 1074693"/>
              <a:gd name="connsiteX17" fmla="*/ 63572 w 1036261"/>
              <a:gd name="connsiteY17" fmla="*/ 976332 h 1074693"/>
              <a:gd name="connsiteX18" fmla="*/ 19856 w 1036261"/>
              <a:gd name="connsiteY18" fmla="*/ 870684 h 1074693"/>
              <a:gd name="connsiteX19" fmla="*/ 16213 w 1036261"/>
              <a:gd name="connsiteY19" fmla="*/ 823324 h 1074693"/>
              <a:gd name="connsiteX20" fmla="*/ 0 w 1036261"/>
              <a:gd name="connsiteY20" fmla="*/ 783251 h 1074693"/>
              <a:gd name="connsiteX21" fmla="*/ 46589 w 1036261"/>
              <a:gd name="connsiteY21" fmla="*/ 638531 h 1074693"/>
              <a:gd name="connsiteX22" fmla="*/ 183792 w 1036261"/>
              <a:gd name="connsiteY22" fmla="*/ 302371 h 1074693"/>
              <a:gd name="connsiteX23" fmla="*/ 274868 w 1036261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36069 w 1052474"/>
              <a:gd name="connsiteY18" fmla="*/ 870684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76332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27144 w 1052474"/>
              <a:gd name="connsiteY16" fmla="*/ 1016405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8923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14577 w 1052474"/>
              <a:gd name="connsiteY15" fmla="*/ 1052835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  <a:gd name="connsiteX0" fmla="*/ 291081 w 1052474"/>
              <a:gd name="connsiteY0" fmla="*/ 0 h 1074693"/>
              <a:gd name="connsiteX1" fmla="*/ 1052474 w 1052474"/>
              <a:gd name="connsiteY1" fmla="*/ 3643 h 1074693"/>
              <a:gd name="connsiteX2" fmla="*/ 1005114 w 1052474"/>
              <a:gd name="connsiteY2" fmla="*/ 14572 h 1074693"/>
              <a:gd name="connsiteX3" fmla="*/ 961398 w 1052474"/>
              <a:gd name="connsiteY3" fmla="*/ 36430 h 1074693"/>
              <a:gd name="connsiteX4" fmla="*/ 928611 w 1052474"/>
              <a:gd name="connsiteY4" fmla="*/ 91076 h 1074693"/>
              <a:gd name="connsiteX5" fmla="*/ 910395 w 1052474"/>
              <a:gd name="connsiteY5" fmla="*/ 145721 h 1074693"/>
              <a:gd name="connsiteX6" fmla="*/ 739173 w 1052474"/>
              <a:gd name="connsiteY6" fmla="*/ 852469 h 1074693"/>
              <a:gd name="connsiteX7" fmla="*/ 699100 w 1052474"/>
              <a:gd name="connsiteY7" fmla="*/ 961759 h 1074693"/>
              <a:gd name="connsiteX8" fmla="*/ 662670 w 1052474"/>
              <a:gd name="connsiteY8" fmla="*/ 998190 h 1074693"/>
              <a:gd name="connsiteX9" fmla="*/ 633525 w 1052474"/>
              <a:gd name="connsiteY9" fmla="*/ 1023691 h 1074693"/>
              <a:gd name="connsiteX10" fmla="*/ 611667 w 1052474"/>
              <a:gd name="connsiteY10" fmla="*/ 1034620 h 1074693"/>
              <a:gd name="connsiteX11" fmla="*/ 564308 w 1052474"/>
              <a:gd name="connsiteY11" fmla="*/ 1045549 h 1074693"/>
              <a:gd name="connsiteX12" fmla="*/ 520591 w 1052474"/>
              <a:gd name="connsiteY12" fmla="*/ 1056478 h 1074693"/>
              <a:gd name="connsiteX13" fmla="*/ 458660 w 1052474"/>
              <a:gd name="connsiteY13" fmla="*/ 1063764 h 1074693"/>
              <a:gd name="connsiteX14" fmla="*/ 378513 w 1052474"/>
              <a:gd name="connsiteY14" fmla="*/ 1074693 h 1074693"/>
              <a:gd name="connsiteX15" fmla="*/ 202417 w 1052474"/>
              <a:gd name="connsiteY15" fmla="*/ 1056588 h 1074693"/>
              <a:gd name="connsiteX16" fmla="*/ 139305 w 1052474"/>
              <a:gd name="connsiteY16" fmla="*/ 1035170 h 1074693"/>
              <a:gd name="connsiteX17" fmla="*/ 79785 w 1052474"/>
              <a:gd name="connsiteY17" fmla="*/ 998850 h 1074693"/>
              <a:gd name="connsiteX18" fmla="*/ 15803 w 1052474"/>
              <a:gd name="connsiteY18" fmla="*/ 915721 h 1074693"/>
              <a:gd name="connsiteX19" fmla="*/ 0 w 1052474"/>
              <a:gd name="connsiteY19" fmla="*/ 845842 h 1074693"/>
              <a:gd name="connsiteX20" fmla="*/ 16213 w 1052474"/>
              <a:gd name="connsiteY20" fmla="*/ 783251 h 1074693"/>
              <a:gd name="connsiteX21" fmla="*/ 62802 w 1052474"/>
              <a:gd name="connsiteY21" fmla="*/ 638531 h 1074693"/>
              <a:gd name="connsiteX22" fmla="*/ 200005 w 1052474"/>
              <a:gd name="connsiteY22" fmla="*/ 302371 h 1074693"/>
              <a:gd name="connsiteX23" fmla="*/ 291081 w 1052474"/>
              <a:gd name="connsiteY23" fmla="*/ 0 h 10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52474" h="1074693">
                <a:moveTo>
                  <a:pt x="291081" y="0"/>
                </a:moveTo>
                <a:lnTo>
                  <a:pt x="1052474" y="3643"/>
                </a:lnTo>
                <a:lnTo>
                  <a:pt x="1005114" y="14572"/>
                </a:lnTo>
                <a:lnTo>
                  <a:pt x="961398" y="36430"/>
                </a:lnTo>
                <a:lnTo>
                  <a:pt x="928611" y="91076"/>
                </a:lnTo>
                <a:lnTo>
                  <a:pt x="910395" y="145721"/>
                </a:lnTo>
                <a:lnTo>
                  <a:pt x="739173" y="852469"/>
                </a:lnTo>
                <a:lnTo>
                  <a:pt x="699100" y="961759"/>
                </a:lnTo>
                <a:lnTo>
                  <a:pt x="662670" y="998190"/>
                </a:lnTo>
                <a:lnTo>
                  <a:pt x="633525" y="1023691"/>
                </a:lnTo>
                <a:lnTo>
                  <a:pt x="611667" y="1034620"/>
                </a:lnTo>
                <a:lnTo>
                  <a:pt x="564308" y="1045549"/>
                </a:lnTo>
                <a:lnTo>
                  <a:pt x="520591" y="1056478"/>
                </a:lnTo>
                <a:lnTo>
                  <a:pt x="458660" y="1063764"/>
                </a:lnTo>
                <a:lnTo>
                  <a:pt x="378513" y="1074693"/>
                </a:lnTo>
                <a:lnTo>
                  <a:pt x="202417" y="1056588"/>
                </a:lnTo>
                <a:lnTo>
                  <a:pt x="139305" y="1035170"/>
                </a:lnTo>
                <a:lnTo>
                  <a:pt x="79785" y="998850"/>
                </a:lnTo>
                <a:cubicBezTo>
                  <a:pt x="58458" y="978646"/>
                  <a:pt x="37130" y="939679"/>
                  <a:pt x="15803" y="915721"/>
                </a:cubicBezTo>
                <a:lnTo>
                  <a:pt x="0" y="845842"/>
                </a:lnTo>
                <a:lnTo>
                  <a:pt x="16213" y="783251"/>
                </a:lnTo>
                <a:lnTo>
                  <a:pt x="62802" y="638531"/>
                </a:lnTo>
                <a:lnTo>
                  <a:pt x="200005" y="302371"/>
                </a:lnTo>
                <a:lnTo>
                  <a:pt x="291081" y="0"/>
                </a:lnTo>
                <a:close/>
              </a:path>
            </a:pathLst>
          </a:custGeom>
          <a:solidFill>
            <a:srgbClr val="6363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CEAF3669-626F-4BAE-8626-4E0A1C72C8CF}"/>
              </a:ext>
            </a:extLst>
          </p:cNvPr>
          <p:cNvSpPr/>
          <p:nvPr/>
        </p:nvSpPr>
        <p:spPr>
          <a:xfrm>
            <a:off x="4525219" y="1657588"/>
            <a:ext cx="506767" cy="617604"/>
          </a:xfrm>
          <a:custGeom>
            <a:avLst/>
            <a:gdLst>
              <a:gd name="connsiteX0" fmla="*/ 0 w 874327"/>
              <a:gd name="connsiteY0" fmla="*/ 0 h 990904"/>
              <a:gd name="connsiteX1" fmla="*/ 721320 w 874327"/>
              <a:gd name="connsiteY1" fmla="*/ 10929 h 990904"/>
              <a:gd name="connsiteX2" fmla="*/ 816039 w 874327"/>
              <a:gd name="connsiteY2" fmla="*/ 367946 h 990904"/>
              <a:gd name="connsiteX3" fmla="*/ 845183 w 874327"/>
              <a:gd name="connsiteY3" fmla="*/ 455379 h 990904"/>
              <a:gd name="connsiteX4" fmla="*/ 870684 w 874327"/>
              <a:gd name="connsiteY4" fmla="*/ 539168 h 990904"/>
              <a:gd name="connsiteX5" fmla="*/ 874327 w 874327"/>
              <a:gd name="connsiteY5" fmla="*/ 633887 h 990904"/>
              <a:gd name="connsiteX6" fmla="*/ 874327 w 874327"/>
              <a:gd name="connsiteY6" fmla="*/ 699461 h 990904"/>
              <a:gd name="connsiteX7" fmla="*/ 863398 w 874327"/>
              <a:gd name="connsiteY7" fmla="*/ 761393 h 990904"/>
              <a:gd name="connsiteX8" fmla="*/ 830611 w 874327"/>
              <a:gd name="connsiteY8" fmla="*/ 812395 h 990904"/>
              <a:gd name="connsiteX9" fmla="*/ 757750 w 874327"/>
              <a:gd name="connsiteY9" fmla="*/ 870684 h 990904"/>
              <a:gd name="connsiteX10" fmla="*/ 717677 w 874327"/>
              <a:gd name="connsiteY10" fmla="*/ 910757 h 990904"/>
              <a:gd name="connsiteX11" fmla="*/ 648459 w 874327"/>
              <a:gd name="connsiteY11" fmla="*/ 950830 h 990904"/>
              <a:gd name="connsiteX12" fmla="*/ 593814 w 874327"/>
              <a:gd name="connsiteY12" fmla="*/ 972689 h 990904"/>
              <a:gd name="connsiteX13" fmla="*/ 539168 w 874327"/>
              <a:gd name="connsiteY13" fmla="*/ 979975 h 990904"/>
              <a:gd name="connsiteX14" fmla="*/ 469951 w 874327"/>
              <a:gd name="connsiteY14" fmla="*/ 987261 h 990904"/>
              <a:gd name="connsiteX15" fmla="*/ 422592 w 874327"/>
              <a:gd name="connsiteY15" fmla="*/ 990904 h 990904"/>
              <a:gd name="connsiteX16" fmla="*/ 393447 w 874327"/>
              <a:gd name="connsiteY16" fmla="*/ 983618 h 990904"/>
              <a:gd name="connsiteX17" fmla="*/ 364303 w 874327"/>
              <a:gd name="connsiteY17" fmla="*/ 987261 h 990904"/>
              <a:gd name="connsiteX18" fmla="*/ 298729 w 874327"/>
              <a:gd name="connsiteY18" fmla="*/ 983618 h 990904"/>
              <a:gd name="connsiteX19" fmla="*/ 269584 w 874327"/>
              <a:gd name="connsiteY19" fmla="*/ 976332 h 990904"/>
              <a:gd name="connsiteX20" fmla="*/ 247726 w 874327"/>
              <a:gd name="connsiteY20" fmla="*/ 965402 h 990904"/>
              <a:gd name="connsiteX21" fmla="*/ 200367 w 874327"/>
              <a:gd name="connsiteY21" fmla="*/ 947187 h 990904"/>
              <a:gd name="connsiteX22" fmla="*/ 163937 w 874327"/>
              <a:gd name="connsiteY22" fmla="*/ 925329 h 990904"/>
              <a:gd name="connsiteX23" fmla="*/ 153008 w 874327"/>
              <a:gd name="connsiteY23" fmla="*/ 907114 h 990904"/>
              <a:gd name="connsiteX24" fmla="*/ 153008 w 874327"/>
              <a:gd name="connsiteY24" fmla="*/ 907114 h 990904"/>
              <a:gd name="connsiteX25" fmla="*/ 134792 w 874327"/>
              <a:gd name="connsiteY25" fmla="*/ 848826 h 990904"/>
              <a:gd name="connsiteX26" fmla="*/ 134792 w 874327"/>
              <a:gd name="connsiteY26" fmla="*/ 724963 h 990904"/>
              <a:gd name="connsiteX27" fmla="*/ 109291 w 874327"/>
              <a:gd name="connsiteY27" fmla="*/ 163936 h 990904"/>
              <a:gd name="connsiteX28" fmla="*/ 105648 w 874327"/>
              <a:gd name="connsiteY28" fmla="*/ 102005 h 990904"/>
              <a:gd name="connsiteX29" fmla="*/ 72861 w 874327"/>
              <a:gd name="connsiteY29" fmla="*/ 51002 h 990904"/>
              <a:gd name="connsiteX30" fmla="*/ 54646 w 874327"/>
              <a:gd name="connsiteY30" fmla="*/ 21858 h 990904"/>
              <a:gd name="connsiteX31" fmla="*/ 0 w 874327"/>
              <a:gd name="connsiteY31" fmla="*/ 0 h 990904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83618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69951 w 874327"/>
              <a:gd name="connsiteY14" fmla="*/ 987261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8012"/>
              <a:gd name="connsiteX1" fmla="*/ 721320 w 874327"/>
              <a:gd name="connsiteY1" fmla="*/ 10929 h 998012"/>
              <a:gd name="connsiteX2" fmla="*/ 816039 w 874327"/>
              <a:gd name="connsiteY2" fmla="*/ 367946 h 998012"/>
              <a:gd name="connsiteX3" fmla="*/ 845183 w 874327"/>
              <a:gd name="connsiteY3" fmla="*/ 455379 h 998012"/>
              <a:gd name="connsiteX4" fmla="*/ 870684 w 874327"/>
              <a:gd name="connsiteY4" fmla="*/ 539168 h 998012"/>
              <a:gd name="connsiteX5" fmla="*/ 874327 w 874327"/>
              <a:gd name="connsiteY5" fmla="*/ 633887 h 998012"/>
              <a:gd name="connsiteX6" fmla="*/ 874327 w 874327"/>
              <a:gd name="connsiteY6" fmla="*/ 699461 h 998012"/>
              <a:gd name="connsiteX7" fmla="*/ 863398 w 874327"/>
              <a:gd name="connsiteY7" fmla="*/ 761393 h 998012"/>
              <a:gd name="connsiteX8" fmla="*/ 830611 w 874327"/>
              <a:gd name="connsiteY8" fmla="*/ 812395 h 998012"/>
              <a:gd name="connsiteX9" fmla="*/ 757750 w 874327"/>
              <a:gd name="connsiteY9" fmla="*/ 870684 h 998012"/>
              <a:gd name="connsiteX10" fmla="*/ 717677 w 874327"/>
              <a:gd name="connsiteY10" fmla="*/ 910757 h 998012"/>
              <a:gd name="connsiteX11" fmla="*/ 648459 w 874327"/>
              <a:gd name="connsiteY11" fmla="*/ 950830 h 998012"/>
              <a:gd name="connsiteX12" fmla="*/ 593814 w 874327"/>
              <a:gd name="connsiteY12" fmla="*/ 972689 h 998012"/>
              <a:gd name="connsiteX13" fmla="*/ 539168 w 874327"/>
              <a:gd name="connsiteY13" fmla="*/ 979975 h 998012"/>
              <a:gd name="connsiteX14" fmla="*/ 472698 w 874327"/>
              <a:gd name="connsiteY14" fmla="*/ 995325 h 998012"/>
              <a:gd name="connsiteX15" fmla="*/ 422592 w 874327"/>
              <a:gd name="connsiteY15" fmla="*/ 990904 h 998012"/>
              <a:gd name="connsiteX16" fmla="*/ 393447 w 874327"/>
              <a:gd name="connsiteY16" fmla="*/ 994369 h 998012"/>
              <a:gd name="connsiteX17" fmla="*/ 345065 w 874327"/>
              <a:gd name="connsiteY17" fmla="*/ 998012 h 998012"/>
              <a:gd name="connsiteX18" fmla="*/ 298729 w 874327"/>
              <a:gd name="connsiteY18" fmla="*/ 983618 h 998012"/>
              <a:gd name="connsiteX19" fmla="*/ 269584 w 874327"/>
              <a:gd name="connsiteY19" fmla="*/ 976332 h 998012"/>
              <a:gd name="connsiteX20" fmla="*/ 247726 w 874327"/>
              <a:gd name="connsiteY20" fmla="*/ 965402 h 998012"/>
              <a:gd name="connsiteX21" fmla="*/ 200367 w 874327"/>
              <a:gd name="connsiteY21" fmla="*/ 947187 h 998012"/>
              <a:gd name="connsiteX22" fmla="*/ 163937 w 874327"/>
              <a:gd name="connsiteY22" fmla="*/ 925329 h 998012"/>
              <a:gd name="connsiteX23" fmla="*/ 153008 w 874327"/>
              <a:gd name="connsiteY23" fmla="*/ 907114 h 998012"/>
              <a:gd name="connsiteX24" fmla="*/ 153008 w 874327"/>
              <a:gd name="connsiteY24" fmla="*/ 907114 h 998012"/>
              <a:gd name="connsiteX25" fmla="*/ 134792 w 874327"/>
              <a:gd name="connsiteY25" fmla="*/ 848826 h 998012"/>
              <a:gd name="connsiteX26" fmla="*/ 134792 w 874327"/>
              <a:gd name="connsiteY26" fmla="*/ 724963 h 998012"/>
              <a:gd name="connsiteX27" fmla="*/ 109291 w 874327"/>
              <a:gd name="connsiteY27" fmla="*/ 163936 h 998012"/>
              <a:gd name="connsiteX28" fmla="*/ 105648 w 874327"/>
              <a:gd name="connsiteY28" fmla="*/ 102005 h 998012"/>
              <a:gd name="connsiteX29" fmla="*/ 72861 w 874327"/>
              <a:gd name="connsiteY29" fmla="*/ 51002 h 998012"/>
              <a:gd name="connsiteX30" fmla="*/ 54646 w 874327"/>
              <a:gd name="connsiteY30" fmla="*/ 21858 h 998012"/>
              <a:gd name="connsiteX31" fmla="*/ 0 w 874327"/>
              <a:gd name="connsiteY31" fmla="*/ 0 h 998012"/>
              <a:gd name="connsiteX0" fmla="*/ 0 w 874327"/>
              <a:gd name="connsiteY0" fmla="*/ 0 h 999745"/>
              <a:gd name="connsiteX1" fmla="*/ 721320 w 874327"/>
              <a:gd name="connsiteY1" fmla="*/ 10929 h 999745"/>
              <a:gd name="connsiteX2" fmla="*/ 816039 w 874327"/>
              <a:gd name="connsiteY2" fmla="*/ 367946 h 999745"/>
              <a:gd name="connsiteX3" fmla="*/ 845183 w 874327"/>
              <a:gd name="connsiteY3" fmla="*/ 455379 h 999745"/>
              <a:gd name="connsiteX4" fmla="*/ 870684 w 874327"/>
              <a:gd name="connsiteY4" fmla="*/ 539168 h 999745"/>
              <a:gd name="connsiteX5" fmla="*/ 874327 w 874327"/>
              <a:gd name="connsiteY5" fmla="*/ 633887 h 999745"/>
              <a:gd name="connsiteX6" fmla="*/ 874327 w 874327"/>
              <a:gd name="connsiteY6" fmla="*/ 699461 h 999745"/>
              <a:gd name="connsiteX7" fmla="*/ 863398 w 874327"/>
              <a:gd name="connsiteY7" fmla="*/ 761393 h 999745"/>
              <a:gd name="connsiteX8" fmla="*/ 830611 w 874327"/>
              <a:gd name="connsiteY8" fmla="*/ 812395 h 999745"/>
              <a:gd name="connsiteX9" fmla="*/ 757750 w 874327"/>
              <a:gd name="connsiteY9" fmla="*/ 870684 h 999745"/>
              <a:gd name="connsiteX10" fmla="*/ 717677 w 874327"/>
              <a:gd name="connsiteY10" fmla="*/ 910757 h 999745"/>
              <a:gd name="connsiteX11" fmla="*/ 648459 w 874327"/>
              <a:gd name="connsiteY11" fmla="*/ 950830 h 999745"/>
              <a:gd name="connsiteX12" fmla="*/ 593814 w 874327"/>
              <a:gd name="connsiteY12" fmla="*/ 972689 h 999745"/>
              <a:gd name="connsiteX13" fmla="*/ 539168 w 874327"/>
              <a:gd name="connsiteY13" fmla="*/ 979975 h 999745"/>
              <a:gd name="connsiteX14" fmla="*/ 472698 w 874327"/>
              <a:gd name="connsiteY14" fmla="*/ 995325 h 999745"/>
              <a:gd name="connsiteX15" fmla="*/ 422592 w 874327"/>
              <a:gd name="connsiteY15" fmla="*/ 990904 h 999745"/>
              <a:gd name="connsiteX16" fmla="*/ 393447 w 874327"/>
              <a:gd name="connsiteY16" fmla="*/ 999745 h 999745"/>
              <a:gd name="connsiteX17" fmla="*/ 345065 w 874327"/>
              <a:gd name="connsiteY17" fmla="*/ 998012 h 999745"/>
              <a:gd name="connsiteX18" fmla="*/ 298729 w 874327"/>
              <a:gd name="connsiteY18" fmla="*/ 983618 h 999745"/>
              <a:gd name="connsiteX19" fmla="*/ 269584 w 874327"/>
              <a:gd name="connsiteY19" fmla="*/ 976332 h 999745"/>
              <a:gd name="connsiteX20" fmla="*/ 247726 w 874327"/>
              <a:gd name="connsiteY20" fmla="*/ 965402 h 999745"/>
              <a:gd name="connsiteX21" fmla="*/ 200367 w 874327"/>
              <a:gd name="connsiteY21" fmla="*/ 947187 h 999745"/>
              <a:gd name="connsiteX22" fmla="*/ 163937 w 874327"/>
              <a:gd name="connsiteY22" fmla="*/ 925329 h 999745"/>
              <a:gd name="connsiteX23" fmla="*/ 153008 w 874327"/>
              <a:gd name="connsiteY23" fmla="*/ 907114 h 999745"/>
              <a:gd name="connsiteX24" fmla="*/ 153008 w 874327"/>
              <a:gd name="connsiteY24" fmla="*/ 907114 h 999745"/>
              <a:gd name="connsiteX25" fmla="*/ 134792 w 874327"/>
              <a:gd name="connsiteY25" fmla="*/ 848826 h 999745"/>
              <a:gd name="connsiteX26" fmla="*/ 134792 w 874327"/>
              <a:gd name="connsiteY26" fmla="*/ 724963 h 999745"/>
              <a:gd name="connsiteX27" fmla="*/ 109291 w 874327"/>
              <a:gd name="connsiteY27" fmla="*/ 163936 h 999745"/>
              <a:gd name="connsiteX28" fmla="*/ 105648 w 874327"/>
              <a:gd name="connsiteY28" fmla="*/ 102005 h 999745"/>
              <a:gd name="connsiteX29" fmla="*/ 72861 w 874327"/>
              <a:gd name="connsiteY29" fmla="*/ 51002 h 999745"/>
              <a:gd name="connsiteX30" fmla="*/ 54646 w 874327"/>
              <a:gd name="connsiteY30" fmla="*/ 21858 h 999745"/>
              <a:gd name="connsiteX31" fmla="*/ 0 w 874327"/>
              <a:gd name="connsiteY31" fmla="*/ 0 h 999745"/>
              <a:gd name="connsiteX0" fmla="*/ 0 w 874327"/>
              <a:gd name="connsiteY0" fmla="*/ 0 h 1001655"/>
              <a:gd name="connsiteX1" fmla="*/ 721320 w 874327"/>
              <a:gd name="connsiteY1" fmla="*/ 10929 h 1001655"/>
              <a:gd name="connsiteX2" fmla="*/ 816039 w 874327"/>
              <a:gd name="connsiteY2" fmla="*/ 367946 h 1001655"/>
              <a:gd name="connsiteX3" fmla="*/ 845183 w 874327"/>
              <a:gd name="connsiteY3" fmla="*/ 455379 h 1001655"/>
              <a:gd name="connsiteX4" fmla="*/ 870684 w 874327"/>
              <a:gd name="connsiteY4" fmla="*/ 539168 h 1001655"/>
              <a:gd name="connsiteX5" fmla="*/ 874327 w 874327"/>
              <a:gd name="connsiteY5" fmla="*/ 633887 h 1001655"/>
              <a:gd name="connsiteX6" fmla="*/ 874327 w 874327"/>
              <a:gd name="connsiteY6" fmla="*/ 699461 h 1001655"/>
              <a:gd name="connsiteX7" fmla="*/ 863398 w 874327"/>
              <a:gd name="connsiteY7" fmla="*/ 761393 h 1001655"/>
              <a:gd name="connsiteX8" fmla="*/ 830611 w 874327"/>
              <a:gd name="connsiteY8" fmla="*/ 812395 h 1001655"/>
              <a:gd name="connsiteX9" fmla="*/ 757750 w 874327"/>
              <a:gd name="connsiteY9" fmla="*/ 870684 h 1001655"/>
              <a:gd name="connsiteX10" fmla="*/ 717677 w 874327"/>
              <a:gd name="connsiteY10" fmla="*/ 910757 h 1001655"/>
              <a:gd name="connsiteX11" fmla="*/ 648459 w 874327"/>
              <a:gd name="connsiteY11" fmla="*/ 950830 h 1001655"/>
              <a:gd name="connsiteX12" fmla="*/ 593814 w 874327"/>
              <a:gd name="connsiteY12" fmla="*/ 972689 h 1001655"/>
              <a:gd name="connsiteX13" fmla="*/ 539168 w 874327"/>
              <a:gd name="connsiteY13" fmla="*/ 979975 h 1001655"/>
              <a:gd name="connsiteX14" fmla="*/ 472698 w 874327"/>
              <a:gd name="connsiteY14" fmla="*/ 995325 h 1001655"/>
              <a:gd name="connsiteX15" fmla="*/ 425340 w 874327"/>
              <a:gd name="connsiteY15" fmla="*/ 1001655 h 1001655"/>
              <a:gd name="connsiteX16" fmla="*/ 393447 w 874327"/>
              <a:gd name="connsiteY16" fmla="*/ 999745 h 1001655"/>
              <a:gd name="connsiteX17" fmla="*/ 345065 w 874327"/>
              <a:gd name="connsiteY17" fmla="*/ 998012 h 1001655"/>
              <a:gd name="connsiteX18" fmla="*/ 298729 w 874327"/>
              <a:gd name="connsiteY18" fmla="*/ 983618 h 1001655"/>
              <a:gd name="connsiteX19" fmla="*/ 269584 w 874327"/>
              <a:gd name="connsiteY19" fmla="*/ 976332 h 1001655"/>
              <a:gd name="connsiteX20" fmla="*/ 247726 w 874327"/>
              <a:gd name="connsiteY20" fmla="*/ 965402 h 1001655"/>
              <a:gd name="connsiteX21" fmla="*/ 200367 w 874327"/>
              <a:gd name="connsiteY21" fmla="*/ 947187 h 1001655"/>
              <a:gd name="connsiteX22" fmla="*/ 163937 w 874327"/>
              <a:gd name="connsiteY22" fmla="*/ 925329 h 1001655"/>
              <a:gd name="connsiteX23" fmla="*/ 153008 w 874327"/>
              <a:gd name="connsiteY23" fmla="*/ 907114 h 1001655"/>
              <a:gd name="connsiteX24" fmla="*/ 153008 w 874327"/>
              <a:gd name="connsiteY24" fmla="*/ 907114 h 1001655"/>
              <a:gd name="connsiteX25" fmla="*/ 134792 w 874327"/>
              <a:gd name="connsiteY25" fmla="*/ 848826 h 1001655"/>
              <a:gd name="connsiteX26" fmla="*/ 134792 w 874327"/>
              <a:gd name="connsiteY26" fmla="*/ 724963 h 1001655"/>
              <a:gd name="connsiteX27" fmla="*/ 109291 w 874327"/>
              <a:gd name="connsiteY27" fmla="*/ 163936 h 1001655"/>
              <a:gd name="connsiteX28" fmla="*/ 105648 w 874327"/>
              <a:gd name="connsiteY28" fmla="*/ 102005 h 1001655"/>
              <a:gd name="connsiteX29" fmla="*/ 72861 w 874327"/>
              <a:gd name="connsiteY29" fmla="*/ 51002 h 1001655"/>
              <a:gd name="connsiteX30" fmla="*/ 54646 w 874327"/>
              <a:gd name="connsiteY30" fmla="*/ 21858 h 1001655"/>
              <a:gd name="connsiteX31" fmla="*/ 0 w 874327"/>
              <a:gd name="connsiteY31" fmla="*/ 0 h 1001655"/>
              <a:gd name="connsiteX0" fmla="*/ 0 w 882571"/>
              <a:gd name="connsiteY0" fmla="*/ 0 h 1001655"/>
              <a:gd name="connsiteX1" fmla="*/ 721320 w 882571"/>
              <a:gd name="connsiteY1" fmla="*/ 10929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1603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2571"/>
              <a:gd name="connsiteY0" fmla="*/ 0 h 1001655"/>
              <a:gd name="connsiteX1" fmla="*/ 736661 w 882571"/>
              <a:gd name="connsiteY1" fmla="*/ 10930 h 1001655"/>
              <a:gd name="connsiteX2" fmla="*/ 842019 w 882571"/>
              <a:gd name="connsiteY2" fmla="*/ 367946 h 1001655"/>
              <a:gd name="connsiteX3" fmla="*/ 845183 w 882571"/>
              <a:gd name="connsiteY3" fmla="*/ 455379 h 1001655"/>
              <a:gd name="connsiteX4" fmla="*/ 870684 w 882571"/>
              <a:gd name="connsiteY4" fmla="*/ 539168 h 1001655"/>
              <a:gd name="connsiteX5" fmla="*/ 882571 w 882571"/>
              <a:gd name="connsiteY5" fmla="*/ 633887 h 1001655"/>
              <a:gd name="connsiteX6" fmla="*/ 874327 w 882571"/>
              <a:gd name="connsiteY6" fmla="*/ 699461 h 1001655"/>
              <a:gd name="connsiteX7" fmla="*/ 863398 w 882571"/>
              <a:gd name="connsiteY7" fmla="*/ 761393 h 1001655"/>
              <a:gd name="connsiteX8" fmla="*/ 830611 w 882571"/>
              <a:gd name="connsiteY8" fmla="*/ 812395 h 1001655"/>
              <a:gd name="connsiteX9" fmla="*/ 757750 w 882571"/>
              <a:gd name="connsiteY9" fmla="*/ 870684 h 1001655"/>
              <a:gd name="connsiteX10" fmla="*/ 717677 w 882571"/>
              <a:gd name="connsiteY10" fmla="*/ 910757 h 1001655"/>
              <a:gd name="connsiteX11" fmla="*/ 648459 w 882571"/>
              <a:gd name="connsiteY11" fmla="*/ 950830 h 1001655"/>
              <a:gd name="connsiteX12" fmla="*/ 593814 w 882571"/>
              <a:gd name="connsiteY12" fmla="*/ 972689 h 1001655"/>
              <a:gd name="connsiteX13" fmla="*/ 539168 w 882571"/>
              <a:gd name="connsiteY13" fmla="*/ 979975 h 1001655"/>
              <a:gd name="connsiteX14" fmla="*/ 472698 w 882571"/>
              <a:gd name="connsiteY14" fmla="*/ 995325 h 1001655"/>
              <a:gd name="connsiteX15" fmla="*/ 425340 w 882571"/>
              <a:gd name="connsiteY15" fmla="*/ 1001655 h 1001655"/>
              <a:gd name="connsiteX16" fmla="*/ 393447 w 882571"/>
              <a:gd name="connsiteY16" fmla="*/ 999745 h 1001655"/>
              <a:gd name="connsiteX17" fmla="*/ 345065 w 882571"/>
              <a:gd name="connsiteY17" fmla="*/ 998012 h 1001655"/>
              <a:gd name="connsiteX18" fmla="*/ 298729 w 882571"/>
              <a:gd name="connsiteY18" fmla="*/ 983618 h 1001655"/>
              <a:gd name="connsiteX19" fmla="*/ 269584 w 882571"/>
              <a:gd name="connsiteY19" fmla="*/ 976332 h 1001655"/>
              <a:gd name="connsiteX20" fmla="*/ 247726 w 882571"/>
              <a:gd name="connsiteY20" fmla="*/ 965402 h 1001655"/>
              <a:gd name="connsiteX21" fmla="*/ 200367 w 882571"/>
              <a:gd name="connsiteY21" fmla="*/ 947187 h 1001655"/>
              <a:gd name="connsiteX22" fmla="*/ 163937 w 882571"/>
              <a:gd name="connsiteY22" fmla="*/ 925329 h 1001655"/>
              <a:gd name="connsiteX23" fmla="*/ 153008 w 882571"/>
              <a:gd name="connsiteY23" fmla="*/ 907114 h 1001655"/>
              <a:gd name="connsiteX24" fmla="*/ 153008 w 882571"/>
              <a:gd name="connsiteY24" fmla="*/ 907114 h 1001655"/>
              <a:gd name="connsiteX25" fmla="*/ 134792 w 882571"/>
              <a:gd name="connsiteY25" fmla="*/ 848826 h 1001655"/>
              <a:gd name="connsiteX26" fmla="*/ 134792 w 882571"/>
              <a:gd name="connsiteY26" fmla="*/ 724963 h 1001655"/>
              <a:gd name="connsiteX27" fmla="*/ 109291 w 882571"/>
              <a:gd name="connsiteY27" fmla="*/ 163936 h 1001655"/>
              <a:gd name="connsiteX28" fmla="*/ 105648 w 882571"/>
              <a:gd name="connsiteY28" fmla="*/ 102005 h 1001655"/>
              <a:gd name="connsiteX29" fmla="*/ 72861 w 882571"/>
              <a:gd name="connsiteY29" fmla="*/ 51002 h 1001655"/>
              <a:gd name="connsiteX30" fmla="*/ 54646 w 882571"/>
              <a:gd name="connsiteY30" fmla="*/ 21858 h 1001655"/>
              <a:gd name="connsiteX31" fmla="*/ 0 w 882571"/>
              <a:gd name="connsiteY31" fmla="*/ 0 h 1001655"/>
              <a:gd name="connsiteX0" fmla="*/ 0 w 884155"/>
              <a:gd name="connsiteY0" fmla="*/ 0 h 1001655"/>
              <a:gd name="connsiteX1" fmla="*/ 736661 w 884155"/>
              <a:gd name="connsiteY1" fmla="*/ 10930 h 1001655"/>
              <a:gd name="connsiteX2" fmla="*/ 842019 w 884155"/>
              <a:gd name="connsiteY2" fmla="*/ 367946 h 1001655"/>
              <a:gd name="connsiteX3" fmla="*/ 884155 w 884155"/>
              <a:gd name="connsiteY3" fmla="*/ 455379 h 1001655"/>
              <a:gd name="connsiteX4" fmla="*/ 870684 w 884155"/>
              <a:gd name="connsiteY4" fmla="*/ 539168 h 1001655"/>
              <a:gd name="connsiteX5" fmla="*/ 882571 w 884155"/>
              <a:gd name="connsiteY5" fmla="*/ 633887 h 1001655"/>
              <a:gd name="connsiteX6" fmla="*/ 874327 w 884155"/>
              <a:gd name="connsiteY6" fmla="*/ 699461 h 1001655"/>
              <a:gd name="connsiteX7" fmla="*/ 863398 w 884155"/>
              <a:gd name="connsiteY7" fmla="*/ 761393 h 1001655"/>
              <a:gd name="connsiteX8" fmla="*/ 830611 w 884155"/>
              <a:gd name="connsiteY8" fmla="*/ 812395 h 1001655"/>
              <a:gd name="connsiteX9" fmla="*/ 757750 w 884155"/>
              <a:gd name="connsiteY9" fmla="*/ 870684 h 1001655"/>
              <a:gd name="connsiteX10" fmla="*/ 717677 w 884155"/>
              <a:gd name="connsiteY10" fmla="*/ 910757 h 1001655"/>
              <a:gd name="connsiteX11" fmla="*/ 648459 w 884155"/>
              <a:gd name="connsiteY11" fmla="*/ 950830 h 1001655"/>
              <a:gd name="connsiteX12" fmla="*/ 593814 w 884155"/>
              <a:gd name="connsiteY12" fmla="*/ 972689 h 1001655"/>
              <a:gd name="connsiteX13" fmla="*/ 539168 w 884155"/>
              <a:gd name="connsiteY13" fmla="*/ 979975 h 1001655"/>
              <a:gd name="connsiteX14" fmla="*/ 472698 w 884155"/>
              <a:gd name="connsiteY14" fmla="*/ 995325 h 1001655"/>
              <a:gd name="connsiteX15" fmla="*/ 425340 w 884155"/>
              <a:gd name="connsiteY15" fmla="*/ 1001655 h 1001655"/>
              <a:gd name="connsiteX16" fmla="*/ 393447 w 884155"/>
              <a:gd name="connsiteY16" fmla="*/ 999745 h 1001655"/>
              <a:gd name="connsiteX17" fmla="*/ 345065 w 884155"/>
              <a:gd name="connsiteY17" fmla="*/ 998012 h 1001655"/>
              <a:gd name="connsiteX18" fmla="*/ 298729 w 884155"/>
              <a:gd name="connsiteY18" fmla="*/ 983618 h 1001655"/>
              <a:gd name="connsiteX19" fmla="*/ 269584 w 884155"/>
              <a:gd name="connsiteY19" fmla="*/ 976332 h 1001655"/>
              <a:gd name="connsiteX20" fmla="*/ 247726 w 884155"/>
              <a:gd name="connsiteY20" fmla="*/ 965402 h 1001655"/>
              <a:gd name="connsiteX21" fmla="*/ 200367 w 884155"/>
              <a:gd name="connsiteY21" fmla="*/ 947187 h 1001655"/>
              <a:gd name="connsiteX22" fmla="*/ 163937 w 884155"/>
              <a:gd name="connsiteY22" fmla="*/ 925329 h 1001655"/>
              <a:gd name="connsiteX23" fmla="*/ 153008 w 884155"/>
              <a:gd name="connsiteY23" fmla="*/ 907114 h 1001655"/>
              <a:gd name="connsiteX24" fmla="*/ 153008 w 884155"/>
              <a:gd name="connsiteY24" fmla="*/ 907114 h 1001655"/>
              <a:gd name="connsiteX25" fmla="*/ 134792 w 884155"/>
              <a:gd name="connsiteY25" fmla="*/ 848826 h 1001655"/>
              <a:gd name="connsiteX26" fmla="*/ 134792 w 884155"/>
              <a:gd name="connsiteY26" fmla="*/ 724963 h 1001655"/>
              <a:gd name="connsiteX27" fmla="*/ 109291 w 884155"/>
              <a:gd name="connsiteY27" fmla="*/ 163936 h 1001655"/>
              <a:gd name="connsiteX28" fmla="*/ 105648 w 884155"/>
              <a:gd name="connsiteY28" fmla="*/ 102005 h 1001655"/>
              <a:gd name="connsiteX29" fmla="*/ 72861 w 884155"/>
              <a:gd name="connsiteY29" fmla="*/ 51002 h 1001655"/>
              <a:gd name="connsiteX30" fmla="*/ 54646 w 884155"/>
              <a:gd name="connsiteY30" fmla="*/ 21858 h 1001655"/>
              <a:gd name="connsiteX31" fmla="*/ 0 w 884155"/>
              <a:gd name="connsiteY31" fmla="*/ 0 h 1001655"/>
              <a:gd name="connsiteX0" fmla="*/ 0 w 918317"/>
              <a:gd name="connsiteY0" fmla="*/ 0 h 1001655"/>
              <a:gd name="connsiteX1" fmla="*/ 736661 w 918317"/>
              <a:gd name="connsiteY1" fmla="*/ 10930 h 1001655"/>
              <a:gd name="connsiteX2" fmla="*/ 842019 w 918317"/>
              <a:gd name="connsiteY2" fmla="*/ 367946 h 1001655"/>
              <a:gd name="connsiteX3" fmla="*/ 884155 w 918317"/>
              <a:gd name="connsiteY3" fmla="*/ 455379 h 1001655"/>
              <a:gd name="connsiteX4" fmla="*/ 918317 w 918317"/>
              <a:gd name="connsiteY4" fmla="*/ 543065 h 1001655"/>
              <a:gd name="connsiteX5" fmla="*/ 882571 w 918317"/>
              <a:gd name="connsiteY5" fmla="*/ 633887 h 1001655"/>
              <a:gd name="connsiteX6" fmla="*/ 874327 w 918317"/>
              <a:gd name="connsiteY6" fmla="*/ 699461 h 1001655"/>
              <a:gd name="connsiteX7" fmla="*/ 863398 w 918317"/>
              <a:gd name="connsiteY7" fmla="*/ 761393 h 1001655"/>
              <a:gd name="connsiteX8" fmla="*/ 830611 w 918317"/>
              <a:gd name="connsiteY8" fmla="*/ 812395 h 1001655"/>
              <a:gd name="connsiteX9" fmla="*/ 757750 w 918317"/>
              <a:gd name="connsiteY9" fmla="*/ 870684 h 1001655"/>
              <a:gd name="connsiteX10" fmla="*/ 717677 w 918317"/>
              <a:gd name="connsiteY10" fmla="*/ 910757 h 1001655"/>
              <a:gd name="connsiteX11" fmla="*/ 648459 w 918317"/>
              <a:gd name="connsiteY11" fmla="*/ 950830 h 1001655"/>
              <a:gd name="connsiteX12" fmla="*/ 593814 w 918317"/>
              <a:gd name="connsiteY12" fmla="*/ 972689 h 1001655"/>
              <a:gd name="connsiteX13" fmla="*/ 539168 w 918317"/>
              <a:gd name="connsiteY13" fmla="*/ 979975 h 1001655"/>
              <a:gd name="connsiteX14" fmla="*/ 472698 w 918317"/>
              <a:gd name="connsiteY14" fmla="*/ 995325 h 1001655"/>
              <a:gd name="connsiteX15" fmla="*/ 425340 w 918317"/>
              <a:gd name="connsiteY15" fmla="*/ 1001655 h 1001655"/>
              <a:gd name="connsiteX16" fmla="*/ 393447 w 918317"/>
              <a:gd name="connsiteY16" fmla="*/ 999745 h 1001655"/>
              <a:gd name="connsiteX17" fmla="*/ 345065 w 918317"/>
              <a:gd name="connsiteY17" fmla="*/ 998012 h 1001655"/>
              <a:gd name="connsiteX18" fmla="*/ 298729 w 918317"/>
              <a:gd name="connsiteY18" fmla="*/ 983618 h 1001655"/>
              <a:gd name="connsiteX19" fmla="*/ 269584 w 918317"/>
              <a:gd name="connsiteY19" fmla="*/ 976332 h 1001655"/>
              <a:gd name="connsiteX20" fmla="*/ 247726 w 918317"/>
              <a:gd name="connsiteY20" fmla="*/ 965402 h 1001655"/>
              <a:gd name="connsiteX21" fmla="*/ 200367 w 918317"/>
              <a:gd name="connsiteY21" fmla="*/ 947187 h 1001655"/>
              <a:gd name="connsiteX22" fmla="*/ 163937 w 918317"/>
              <a:gd name="connsiteY22" fmla="*/ 925329 h 1001655"/>
              <a:gd name="connsiteX23" fmla="*/ 153008 w 918317"/>
              <a:gd name="connsiteY23" fmla="*/ 907114 h 1001655"/>
              <a:gd name="connsiteX24" fmla="*/ 153008 w 918317"/>
              <a:gd name="connsiteY24" fmla="*/ 907114 h 1001655"/>
              <a:gd name="connsiteX25" fmla="*/ 134792 w 918317"/>
              <a:gd name="connsiteY25" fmla="*/ 848826 h 1001655"/>
              <a:gd name="connsiteX26" fmla="*/ 134792 w 918317"/>
              <a:gd name="connsiteY26" fmla="*/ 724963 h 1001655"/>
              <a:gd name="connsiteX27" fmla="*/ 109291 w 918317"/>
              <a:gd name="connsiteY27" fmla="*/ 163936 h 1001655"/>
              <a:gd name="connsiteX28" fmla="*/ 105648 w 918317"/>
              <a:gd name="connsiteY28" fmla="*/ 102005 h 1001655"/>
              <a:gd name="connsiteX29" fmla="*/ 72861 w 918317"/>
              <a:gd name="connsiteY29" fmla="*/ 51002 h 1001655"/>
              <a:gd name="connsiteX30" fmla="*/ 54646 w 918317"/>
              <a:gd name="connsiteY30" fmla="*/ 21858 h 1001655"/>
              <a:gd name="connsiteX31" fmla="*/ 0 w 918317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874327 w 921543"/>
              <a:gd name="connsiteY6" fmla="*/ 699461 h 1001655"/>
              <a:gd name="connsiteX7" fmla="*/ 863398 w 921543"/>
              <a:gd name="connsiteY7" fmla="*/ 761393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54025 h 1001655"/>
              <a:gd name="connsiteX7" fmla="*/ 863398 w 921543"/>
              <a:gd name="connsiteY7" fmla="*/ 761393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54025 h 1001655"/>
              <a:gd name="connsiteX7" fmla="*/ 872057 w 921543"/>
              <a:gd name="connsiteY7" fmla="*/ 796471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1 w 921543"/>
              <a:gd name="connsiteY8" fmla="*/ 812395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57750 w 921543"/>
              <a:gd name="connsiteY9" fmla="*/ 870684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70741 w 921543"/>
              <a:gd name="connsiteY9" fmla="*/ 894069 h 1001655"/>
              <a:gd name="connsiteX10" fmla="*/ 717677 w 921543"/>
              <a:gd name="connsiteY10" fmla="*/ 910757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  <a:gd name="connsiteX0" fmla="*/ 0 w 921543"/>
              <a:gd name="connsiteY0" fmla="*/ 0 h 1001655"/>
              <a:gd name="connsiteX1" fmla="*/ 736661 w 921543"/>
              <a:gd name="connsiteY1" fmla="*/ 10930 h 1001655"/>
              <a:gd name="connsiteX2" fmla="*/ 842019 w 921543"/>
              <a:gd name="connsiteY2" fmla="*/ 367946 h 1001655"/>
              <a:gd name="connsiteX3" fmla="*/ 884155 w 921543"/>
              <a:gd name="connsiteY3" fmla="*/ 455379 h 1001655"/>
              <a:gd name="connsiteX4" fmla="*/ 918317 w 921543"/>
              <a:gd name="connsiteY4" fmla="*/ 543065 h 1001655"/>
              <a:gd name="connsiteX5" fmla="*/ 921543 w 921543"/>
              <a:gd name="connsiteY5" fmla="*/ 676760 h 1001655"/>
              <a:gd name="connsiteX6" fmla="*/ 913298 w 921543"/>
              <a:gd name="connsiteY6" fmla="*/ 734538 h 1001655"/>
              <a:gd name="connsiteX7" fmla="*/ 872057 w 921543"/>
              <a:gd name="connsiteY7" fmla="*/ 796471 h 1001655"/>
              <a:gd name="connsiteX8" fmla="*/ 830610 w 921543"/>
              <a:gd name="connsiteY8" fmla="*/ 847474 h 1001655"/>
              <a:gd name="connsiteX9" fmla="*/ 770741 w 921543"/>
              <a:gd name="connsiteY9" fmla="*/ 894069 h 1001655"/>
              <a:gd name="connsiteX10" fmla="*/ 713348 w 921543"/>
              <a:gd name="connsiteY10" fmla="*/ 930245 h 1001655"/>
              <a:gd name="connsiteX11" fmla="*/ 648459 w 921543"/>
              <a:gd name="connsiteY11" fmla="*/ 950830 h 1001655"/>
              <a:gd name="connsiteX12" fmla="*/ 593814 w 921543"/>
              <a:gd name="connsiteY12" fmla="*/ 972689 h 1001655"/>
              <a:gd name="connsiteX13" fmla="*/ 539168 w 921543"/>
              <a:gd name="connsiteY13" fmla="*/ 979975 h 1001655"/>
              <a:gd name="connsiteX14" fmla="*/ 472698 w 921543"/>
              <a:gd name="connsiteY14" fmla="*/ 995325 h 1001655"/>
              <a:gd name="connsiteX15" fmla="*/ 425340 w 921543"/>
              <a:gd name="connsiteY15" fmla="*/ 1001655 h 1001655"/>
              <a:gd name="connsiteX16" fmla="*/ 393447 w 921543"/>
              <a:gd name="connsiteY16" fmla="*/ 999745 h 1001655"/>
              <a:gd name="connsiteX17" fmla="*/ 345065 w 921543"/>
              <a:gd name="connsiteY17" fmla="*/ 998012 h 1001655"/>
              <a:gd name="connsiteX18" fmla="*/ 298729 w 921543"/>
              <a:gd name="connsiteY18" fmla="*/ 983618 h 1001655"/>
              <a:gd name="connsiteX19" fmla="*/ 269584 w 921543"/>
              <a:gd name="connsiteY19" fmla="*/ 976332 h 1001655"/>
              <a:gd name="connsiteX20" fmla="*/ 247726 w 921543"/>
              <a:gd name="connsiteY20" fmla="*/ 965402 h 1001655"/>
              <a:gd name="connsiteX21" fmla="*/ 200367 w 921543"/>
              <a:gd name="connsiteY21" fmla="*/ 947187 h 1001655"/>
              <a:gd name="connsiteX22" fmla="*/ 163937 w 921543"/>
              <a:gd name="connsiteY22" fmla="*/ 925329 h 1001655"/>
              <a:gd name="connsiteX23" fmla="*/ 153008 w 921543"/>
              <a:gd name="connsiteY23" fmla="*/ 907114 h 1001655"/>
              <a:gd name="connsiteX24" fmla="*/ 153008 w 921543"/>
              <a:gd name="connsiteY24" fmla="*/ 907114 h 1001655"/>
              <a:gd name="connsiteX25" fmla="*/ 134792 w 921543"/>
              <a:gd name="connsiteY25" fmla="*/ 848826 h 1001655"/>
              <a:gd name="connsiteX26" fmla="*/ 134792 w 921543"/>
              <a:gd name="connsiteY26" fmla="*/ 724963 h 1001655"/>
              <a:gd name="connsiteX27" fmla="*/ 109291 w 921543"/>
              <a:gd name="connsiteY27" fmla="*/ 163936 h 1001655"/>
              <a:gd name="connsiteX28" fmla="*/ 105648 w 921543"/>
              <a:gd name="connsiteY28" fmla="*/ 102005 h 1001655"/>
              <a:gd name="connsiteX29" fmla="*/ 72861 w 921543"/>
              <a:gd name="connsiteY29" fmla="*/ 51002 h 1001655"/>
              <a:gd name="connsiteX30" fmla="*/ 54646 w 921543"/>
              <a:gd name="connsiteY30" fmla="*/ 21858 h 1001655"/>
              <a:gd name="connsiteX31" fmla="*/ 0 w 921543"/>
              <a:gd name="connsiteY31" fmla="*/ 0 h 100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21543" h="1001655">
                <a:moveTo>
                  <a:pt x="0" y="0"/>
                </a:moveTo>
                <a:lnTo>
                  <a:pt x="736661" y="10930"/>
                </a:lnTo>
                <a:lnTo>
                  <a:pt x="842019" y="367946"/>
                </a:lnTo>
                <a:lnTo>
                  <a:pt x="884155" y="455379"/>
                </a:lnTo>
                <a:lnTo>
                  <a:pt x="918317" y="543065"/>
                </a:lnTo>
                <a:cubicBezTo>
                  <a:pt x="919392" y="587630"/>
                  <a:pt x="920468" y="632195"/>
                  <a:pt x="921543" y="676760"/>
                </a:cubicBezTo>
                <a:lnTo>
                  <a:pt x="913298" y="734538"/>
                </a:lnTo>
                <a:lnTo>
                  <a:pt x="872057" y="796471"/>
                </a:lnTo>
                <a:lnTo>
                  <a:pt x="830610" y="847474"/>
                </a:lnTo>
                <a:lnTo>
                  <a:pt x="770741" y="894069"/>
                </a:lnTo>
                <a:lnTo>
                  <a:pt x="713348" y="930245"/>
                </a:lnTo>
                <a:lnTo>
                  <a:pt x="648459" y="950830"/>
                </a:lnTo>
                <a:lnTo>
                  <a:pt x="593814" y="972689"/>
                </a:lnTo>
                <a:lnTo>
                  <a:pt x="539168" y="979975"/>
                </a:lnTo>
                <a:lnTo>
                  <a:pt x="472698" y="995325"/>
                </a:lnTo>
                <a:lnTo>
                  <a:pt x="425340" y="1001655"/>
                </a:lnTo>
                <a:lnTo>
                  <a:pt x="393447" y="999745"/>
                </a:lnTo>
                <a:lnTo>
                  <a:pt x="345065" y="998012"/>
                </a:lnTo>
                <a:lnTo>
                  <a:pt x="298729" y="983618"/>
                </a:lnTo>
                <a:lnTo>
                  <a:pt x="269584" y="976332"/>
                </a:lnTo>
                <a:lnTo>
                  <a:pt x="247726" y="965402"/>
                </a:lnTo>
                <a:lnTo>
                  <a:pt x="200367" y="947187"/>
                </a:lnTo>
                <a:lnTo>
                  <a:pt x="163937" y="925329"/>
                </a:lnTo>
                <a:lnTo>
                  <a:pt x="153008" y="907114"/>
                </a:lnTo>
                <a:lnTo>
                  <a:pt x="153008" y="907114"/>
                </a:lnTo>
                <a:lnTo>
                  <a:pt x="134792" y="848826"/>
                </a:lnTo>
                <a:lnTo>
                  <a:pt x="134792" y="724963"/>
                </a:lnTo>
                <a:lnTo>
                  <a:pt x="109291" y="163936"/>
                </a:lnTo>
                <a:lnTo>
                  <a:pt x="105648" y="102005"/>
                </a:lnTo>
                <a:lnTo>
                  <a:pt x="72861" y="51002"/>
                </a:lnTo>
                <a:lnTo>
                  <a:pt x="54646" y="21858"/>
                </a:lnTo>
                <a:lnTo>
                  <a:pt x="0" y="0"/>
                </a:lnTo>
                <a:close/>
              </a:path>
            </a:pathLst>
          </a:custGeom>
          <a:solidFill>
            <a:srgbClr val="A0A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" name="楕円 173">
            <a:extLst>
              <a:ext uri="{FF2B5EF4-FFF2-40B4-BE49-F238E27FC236}">
                <a16:creationId xmlns:a16="http://schemas.microsoft.com/office/drawing/2014/main" id="{9F998C64-0852-4DB4-9427-A2BC488FBCFC}"/>
              </a:ext>
            </a:extLst>
          </p:cNvPr>
          <p:cNvSpPr/>
          <p:nvPr/>
        </p:nvSpPr>
        <p:spPr>
          <a:xfrm>
            <a:off x="4205542" y="655259"/>
            <a:ext cx="630221" cy="415052"/>
          </a:xfrm>
          <a:prstGeom prst="ellipse">
            <a:avLst/>
          </a:prstGeom>
          <a:solidFill>
            <a:srgbClr val="7B7B7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6" name="楕円 175">
            <a:extLst>
              <a:ext uri="{FF2B5EF4-FFF2-40B4-BE49-F238E27FC236}">
                <a16:creationId xmlns:a16="http://schemas.microsoft.com/office/drawing/2014/main" id="{84E5F590-1BEB-4A4C-A530-C64D24918F0C}"/>
              </a:ext>
            </a:extLst>
          </p:cNvPr>
          <p:cNvSpPr/>
          <p:nvPr/>
        </p:nvSpPr>
        <p:spPr>
          <a:xfrm>
            <a:off x="3781369" y="2497684"/>
            <a:ext cx="522239" cy="786646"/>
          </a:xfrm>
          <a:prstGeom prst="ellipse">
            <a:avLst/>
          </a:prstGeom>
          <a:solidFill>
            <a:srgbClr val="86868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8" name="楕円 177">
            <a:extLst>
              <a:ext uri="{FF2B5EF4-FFF2-40B4-BE49-F238E27FC236}">
                <a16:creationId xmlns:a16="http://schemas.microsoft.com/office/drawing/2014/main" id="{ED7D824D-E57F-4C25-A606-C70140716FD1}"/>
              </a:ext>
            </a:extLst>
          </p:cNvPr>
          <p:cNvSpPr/>
          <p:nvPr/>
        </p:nvSpPr>
        <p:spPr>
          <a:xfrm>
            <a:off x="4565886" y="2574828"/>
            <a:ext cx="515793" cy="604401"/>
          </a:xfrm>
          <a:prstGeom prst="ellipse">
            <a:avLst/>
          </a:prstGeom>
          <a:solidFill>
            <a:srgbClr val="7B7B7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99A44E67-63D6-4108-BCF7-9BECEC56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38" t="12211" r="389"/>
          <a:stretch/>
        </p:blipFill>
        <p:spPr>
          <a:xfrm>
            <a:off x="2731857" y="1902487"/>
            <a:ext cx="112411" cy="1548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E28341CF-03C8-4B40-BFA5-BAC50CFDAB0E}"/>
              </a:ext>
            </a:extLst>
          </p:cNvPr>
          <p:cNvCxnSpPr/>
          <p:nvPr/>
        </p:nvCxnSpPr>
        <p:spPr>
          <a:xfrm>
            <a:off x="2723051" y="2925985"/>
            <a:ext cx="1212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6F8C1F4-F41C-46D1-B3D4-C62D4CB18077}"/>
              </a:ext>
            </a:extLst>
          </p:cNvPr>
          <p:cNvSpPr/>
          <p:nvPr/>
        </p:nvSpPr>
        <p:spPr>
          <a:xfrm>
            <a:off x="2820195" y="1816507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BD9AC249-97C0-426F-80BE-F3ECCF6EA86C}"/>
              </a:ext>
            </a:extLst>
          </p:cNvPr>
          <p:cNvSpPr/>
          <p:nvPr/>
        </p:nvSpPr>
        <p:spPr>
          <a:xfrm>
            <a:off x="2820195" y="32912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147CAB3-4B50-43F4-8154-E718891CF147}"/>
              </a:ext>
            </a:extLst>
          </p:cNvPr>
          <p:cNvCxnSpPr>
            <a:cxnSpLocks/>
          </p:cNvCxnSpPr>
          <p:nvPr/>
        </p:nvCxnSpPr>
        <p:spPr>
          <a:xfrm>
            <a:off x="2718577" y="2427671"/>
            <a:ext cx="1333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69E7F563-30E2-442C-9693-84592F02000A}"/>
              </a:ext>
            </a:extLst>
          </p:cNvPr>
          <p:cNvSpPr/>
          <p:nvPr/>
        </p:nvSpPr>
        <p:spPr>
          <a:xfrm>
            <a:off x="2820195" y="23045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7F52C73-ADC6-465F-BFC4-19F6F94BA336}"/>
              </a:ext>
            </a:extLst>
          </p:cNvPr>
          <p:cNvSpPr/>
          <p:nvPr/>
        </p:nvSpPr>
        <p:spPr>
          <a:xfrm>
            <a:off x="2820195" y="2800001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A319CA33-A903-40E2-B423-38F8D60C2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38" t="12211" r="389"/>
          <a:stretch/>
        </p:blipFill>
        <p:spPr>
          <a:xfrm>
            <a:off x="5355650" y="1902487"/>
            <a:ext cx="112411" cy="15486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B15644A2-7F2C-4275-88B9-2398BAB046B0}"/>
              </a:ext>
            </a:extLst>
          </p:cNvPr>
          <p:cNvCxnSpPr/>
          <p:nvPr/>
        </p:nvCxnSpPr>
        <p:spPr>
          <a:xfrm>
            <a:off x="5346844" y="2925985"/>
            <a:ext cx="1212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45638DE1-A89D-4DF5-BA6F-466BD318A868}"/>
              </a:ext>
            </a:extLst>
          </p:cNvPr>
          <p:cNvSpPr/>
          <p:nvPr/>
        </p:nvSpPr>
        <p:spPr>
          <a:xfrm>
            <a:off x="5443988" y="1816507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BB69C5F9-7C7A-4C4E-BAC9-941638D7D509}"/>
              </a:ext>
            </a:extLst>
          </p:cNvPr>
          <p:cNvSpPr/>
          <p:nvPr/>
        </p:nvSpPr>
        <p:spPr>
          <a:xfrm>
            <a:off x="5443988" y="32912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CD59FA4B-4634-46C5-B604-64C340420D62}"/>
              </a:ext>
            </a:extLst>
          </p:cNvPr>
          <p:cNvCxnSpPr>
            <a:cxnSpLocks/>
          </p:cNvCxnSpPr>
          <p:nvPr/>
        </p:nvCxnSpPr>
        <p:spPr>
          <a:xfrm>
            <a:off x="5342370" y="2427671"/>
            <a:ext cx="1333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88314D2C-3E6A-4D37-99C6-520B69C2D483}"/>
              </a:ext>
            </a:extLst>
          </p:cNvPr>
          <p:cNvSpPr/>
          <p:nvPr/>
        </p:nvSpPr>
        <p:spPr>
          <a:xfrm>
            <a:off x="5443988" y="2304560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.0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05E9C485-7431-42F2-802C-07C5AE6725C6}"/>
              </a:ext>
            </a:extLst>
          </p:cNvPr>
          <p:cNvSpPr/>
          <p:nvPr/>
        </p:nvSpPr>
        <p:spPr>
          <a:xfrm>
            <a:off x="5443988" y="2800001"/>
            <a:ext cx="3609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1.5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8F064A3-1BBD-4B37-BD42-CC2501CFDE01}"/>
              </a:ext>
            </a:extLst>
          </p:cNvPr>
          <p:cNvSpPr/>
          <p:nvPr/>
        </p:nvSpPr>
        <p:spPr>
          <a:xfrm>
            <a:off x="1747323" y="692749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DFF8974-4639-465D-8F43-288769165688}"/>
              </a:ext>
            </a:extLst>
          </p:cNvPr>
          <p:cNvSpPr/>
          <p:nvPr/>
        </p:nvSpPr>
        <p:spPr>
          <a:xfrm>
            <a:off x="1684005" y="819221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(1.8)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8F32831-579B-4D97-8690-F809A9196C6E}"/>
              </a:ext>
            </a:extLst>
          </p:cNvPr>
          <p:cNvSpPr/>
          <p:nvPr/>
        </p:nvSpPr>
        <p:spPr>
          <a:xfrm>
            <a:off x="4385839" y="689449"/>
            <a:ext cx="269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D1494BF-4D23-45BA-A512-083C0FFA632A}"/>
              </a:ext>
            </a:extLst>
          </p:cNvPr>
          <p:cNvSpPr/>
          <p:nvPr/>
        </p:nvSpPr>
        <p:spPr>
          <a:xfrm>
            <a:off x="4322521" y="815921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(1.9)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E6E16F1E-2FE5-43C8-8C85-14A8A22C7072}"/>
              </a:ext>
            </a:extLst>
          </p:cNvPr>
          <p:cNvSpPr/>
          <p:nvPr/>
        </p:nvSpPr>
        <p:spPr>
          <a:xfrm>
            <a:off x="1642134" y="1386317"/>
            <a:ext cx="229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4C9D16DD-4C75-4237-9391-87B846D3B13A}"/>
              </a:ext>
            </a:extLst>
          </p:cNvPr>
          <p:cNvSpPr/>
          <p:nvPr/>
        </p:nvSpPr>
        <p:spPr>
          <a:xfrm>
            <a:off x="4302709" y="1386317"/>
            <a:ext cx="229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</a:t>
            </a: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6B10CC13-482B-48B1-9519-9EA7E6E45FD5}"/>
              </a:ext>
            </a:extLst>
          </p:cNvPr>
          <p:cNvSpPr/>
          <p:nvPr/>
        </p:nvSpPr>
        <p:spPr>
          <a:xfrm>
            <a:off x="1737497" y="1401705"/>
            <a:ext cx="3998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(2.1)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617C30B6-3858-4171-8455-4F415601C1EF}"/>
              </a:ext>
            </a:extLst>
          </p:cNvPr>
          <p:cNvSpPr/>
          <p:nvPr/>
        </p:nvSpPr>
        <p:spPr>
          <a:xfrm>
            <a:off x="4399432" y="140170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(2.0)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08B51F55-7B0E-4300-91D3-C11A7C96E3ED}"/>
              </a:ext>
            </a:extLst>
          </p:cNvPr>
          <p:cNvSpPr txBox="1"/>
          <p:nvPr/>
        </p:nvSpPr>
        <p:spPr>
          <a:xfrm>
            <a:off x="1928881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36BD62F-ED2A-4D53-9C5D-0A71207DA3DF}"/>
              </a:ext>
            </a:extLst>
          </p:cNvPr>
          <p:cNvSpPr/>
          <p:nvPr/>
        </p:nvSpPr>
        <p:spPr>
          <a:xfrm>
            <a:off x="1245624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MFC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C0FACF31-9D0C-4F25-8079-65E9AF4AEE4E}"/>
              </a:ext>
            </a:extLst>
          </p:cNvPr>
          <p:cNvSpPr/>
          <p:nvPr/>
        </p:nvSpPr>
        <p:spPr>
          <a:xfrm>
            <a:off x="1931424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LFC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EF1243F3-C99A-4B68-95E2-3E98C3AC6DF8}"/>
              </a:ext>
            </a:extLst>
          </p:cNvPr>
          <p:cNvSpPr/>
          <p:nvPr/>
        </p:nvSpPr>
        <p:spPr>
          <a:xfrm>
            <a:off x="1944119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(1.7)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B2751008-CEA3-4A26-B2A0-5ADF22D5F54D}"/>
              </a:ext>
            </a:extLst>
          </p:cNvPr>
          <p:cNvSpPr/>
          <p:nvPr/>
        </p:nvSpPr>
        <p:spPr>
          <a:xfrm>
            <a:off x="1259734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(2.3)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9D9ADD4-4E4F-43D8-9C61-D52A497F1A2E}"/>
              </a:ext>
            </a:extLst>
          </p:cNvPr>
          <p:cNvSpPr txBox="1"/>
          <p:nvPr/>
        </p:nvSpPr>
        <p:spPr>
          <a:xfrm>
            <a:off x="4567397" y="1716331"/>
            <a:ext cx="122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012AE7B8-F0EA-481E-B371-DA12209235C4}"/>
              </a:ext>
            </a:extLst>
          </p:cNvPr>
          <p:cNvSpPr/>
          <p:nvPr/>
        </p:nvSpPr>
        <p:spPr>
          <a:xfrm>
            <a:off x="3900763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MFC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F1CBF8E3-FF6B-47A4-A085-79C55C23E073}"/>
              </a:ext>
            </a:extLst>
          </p:cNvPr>
          <p:cNvSpPr/>
          <p:nvPr/>
        </p:nvSpPr>
        <p:spPr>
          <a:xfrm>
            <a:off x="4577231" y="1757078"/>
            <a:ext cx="466541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LFC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575378C-DC9C-4821-8503-40676CE767A4}"/>
              </a:ext>
            </a:extLst>
          </p:cNvPr>
          <p:cNvSpPr/>
          <p:nvPr/>
        </p:nvSpPr>
        <p:spPr>
          <a:xfrm>
            <a:off x="4603431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(1.7)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30088FD-1DFA-4EEA-9D6E-3E950FA39DA1}"/>
              </a:ext>
            </a:extLst>
          </p:cNvPr>
          <p:cNvSpPr/>
          <p:nvPr/>
        </p:nvSpPr>
        <p:spPr>
          <a:xfrm>
            <a:off x="3894736" y="1886975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(2.0)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C0EEB022-36AB-448A-BDBF-B74AE40F8B26}"/>
              </a:ext>
            </a:extLst>
          </p:cNvPr>
          <p:cNvSpPr/>
          <p:nvPr/>
        </p:nvSpPr>
        <p:spPr>
          <a:xfrm rot="482124">
            <a:off x="1171273" y="2730604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MTP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D67DAF89-C363-44CF-90DC-896538D4703F}"/>
              </a:ext>
            </a:extLst>
          </p:cNvPr>
          <p:cNvSpPr/>
          <p:nvPr/>
        </p:nvSpPr>
        <p:spPr>
          <a:xfrm rot="20981411">
            <a:off x="1997344" y="2698208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LTP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3414C1F7-D733-42DF-B363-FAD5B1C5C74A}"/>
              </a:ext>
            </a:extLst>
          </p:cNvPr>
          <p:cNvSpPr/>
          <p:nvPr/>
        </p:nvSpPr>
        <p:spPr>
          <a:xfrm rot="20878353">
            <a:off x="2018103" y="2840504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(2.0)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E13801A7-F0B3-46A8-9063-5C0C76F58780}"/>
              </a:ext>
            </a:extLst>
          </p:cNvPr>
          <p:cNvSpPr/>
          <p:nvPr/>
        </p:nvSpPr>
        <p:spPr>
          <a:xfrm rot="509348">
            <a:off x="1191279" y="286514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(1.8)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45C043CE-8F97-4C30-8EA4-7E4A9DD5D2FA}"/>
              </a:ext>
            </a:extLst>
          </p:cNvPr>
          <p:cNvSpPr/>
          <p:nvPr/>
        </p:nvSpPr>
        <p:spPr>
          <a:xfrm rot="482124">
            <a:off x="3809789" y="2730604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MTP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D1AE925E-6EF7-4F44-8A38-2E6C69414C71}"/>
              </a:ext>
            </a:extLst>
          </p:cNvPr>
          <p:cNvSpPr/>
          <p:nvPr/>
        </p:nvSpPr>
        <p:spPr>
          <a:xfrm rot="20981411">
            <a:off x="4634697" y="2691693"/>
            <a:ext cx="4187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LTP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1A652A3-DE4F-47C1-8697-C7ACA72F827A}"/>
              </a:ext>
            </a:extLst>
          </p:cNvPr>
          <p:cNvSpPr/>
          <p:nvPr/>
        </p:nvSpPr>
        <p:spPr>
          <a:xfrm rot="20843514">
            <a:off x="4655996" y="284223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(1.9)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12431CD7-31FE-4393-9A63-3B24D45DF853}"/>
              </a:ext>
            </a:extLst>
          </p:cNvPr>
          <p:cNvSpPr/>
          <p:nvPr/>
        </p:nvSpPr>
        <p:spPr>
          <a:xfrm rot="509348">
            <a:off x="3820739" y="2865148"/>
            <a:ext cx="3973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(1.8)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45BF67A6-F821-42A3-93C3-56F0E8E86962}"/>
              </a:ext>
            </a:extLst>
          </p:cNvPr>
          <p:cNvSpPr txBox="1"/>
          <p:nvPr/>
        </p:nvSpPr>
        <p:spPr>
          <a:xfrm>
            <a:off x="2449052" y="149099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ICRS grade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22A2740E-E0C5-417D-A6AB-52ED11946000}"/>
              </a:ext>
            </a:extLst>
          </p:cNvPr>
          <p:cNvSpPr txBox="1"/>
          <p:nvPr/>
        </p:nvSpPr>
        <p:spPr>
          <a:xfrm>
            <a:off x="5055952" y="149099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</a:p>
          <a:p>
            <a:pPr algn="ctr"/>
            <a:r>
              <a:rPr lang="en-US" altLang="ja-JP" sz="800" dirty="0">
                <a:latin typeface="Arial" panose="020B0604020202020204" pitchFamily="34" charset="0"/>
                <a:cs typeface="Arial" panose="020B0604020202020204" pitchFamily="34" charset="0"/>
              </a:rPr>
              <a:t>ICRS grade</a:t>
            </a:r>
            <a:endParaRPr kumimoji="1"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AE0CCDB-9F48-44BE-8217-65D383EBC915}"/>
              </a:ext>
            </a:extLst>
          </p:cNvPr>
          <p:cNvSpPr txBox="1"/>
          <p:nvPr/>
        </p:nvSpPr>
        <p:spPr>
          <a:xfrm>
            <a:off x="1008040" y="3782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DA0CF1C-BC9C-41DB-B6B8-1F5E326FC8A9}"/>
              </a:ext>
            </a:extLst>
          </p:cNvPr>
          <p:cNvSpPr txBox="1"/>
          <p:nvPr/>
        </p:nvSpPr>
        <p:spPr>
          <a:xfrm>
            <a:off x="3654432" y="3782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0124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20265</TotalTime>
  <Words>231</Words>
  <Application>Microsoft Office PowerPoint</Application>
  <PresentationFormat>画面に合わせる (4:3)</PresentationFormat>
  <Paragraphs>138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釜付祐輔</dc:creator>
  <cp:lastModifiedBy>粕谷 美紀</cp:lastModifiedBy>
  <cp:revision>528</cp:revision>
  <dcterms:created xsi:type="dcterms:W3CDTF">2017-09-10T08:03:33Z</dcterms:created>
  <dcterms:modified xsi:type="dcterms:W3CDTF">2020-07-14T04:37:44Z</dcterms:modified>
</cp:coreProperties>
</file>