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65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0" d="100"/>
          <a:sy n="50" d="100"/>
        </p:scale>
        <p:origin x="1068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65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11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06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3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91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28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7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23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38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69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41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B03C-6F85-4C77-B058-0671305B8285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B237F-0D0D-427B-AA22-8F8A824CA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6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377FBC70-3AD5-4FB8-9974-2B4C8A5856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-278"/>
          <a:stretch/>
        </p:blipFill>
        <p:spPr>
          <a:xfrm flipH="1">
            <a:off x="1218875" y="2855144"/>
            <a:ext cx="2165509" cy="21096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911D926-EA98-4C62-8F3A-C2794250F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-44"/>
          <a:stretch/>
        </p:blipFill>
        <p:spPr>
          <a:xfrm flipH="1">
            <a:off x="3488031" y="2858974"/>
            <a:ext cx="2144966" cy="2109600"/>
          </a:xfrm>
          <a:prstGeom prst="rect">
            <a:avLst/>
          </a:prstGeom>
        </p:spPr>
      </p:pic>
      <p:pic>
        <p:nvPicPr>
          <p:cNvPr id="32" name="図 2">
            <a:extLst>
              <a:ext uri="{FF2B5EF4-FFF2-40B4-BE49-F238E27FC236}">
                <a16:creationId xmlns:a16="http://schemas.microsoft.com/office/drawing/2014/main" id="{9D898B4B-7D57-4159-BB6E-BD196D7FBB0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75" y="632436"/>
            <a:ext cx="2165510" cy="21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図 6">
            <a:extLst>
              <a:ext uri="{FF2B5EF4-FFF2-40B4-BE49-F238E27FC236}">
                <a16:creationId xmlns:a16="http://schemas.microsoft.com/office/drawing/2014/main" id="{6E07D2C7-F465-4E1D-BC43-8E1478BA8AB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46" y="631883"/>
            <a:ext cx="2155489" cy="21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CAA8F6-70E5-4829-A452-95167FFC0796}"/>
              </a:ext>
            </a:extLst>
          </p:cNvPr>
          <p:cNvSpPr txBox="1"/>
          <p:nvPr/>
        </p:nvSpPr>
        <p:spPr>
          <a:xfrm>
            <a:off x="1951892" y="9415074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9025E4-CD98-4080-B0F4-B1812FE68970}"/>
              </a:ext>
            </a:extLst>
          </p:cNvPr>
          <p:cNvSpPr txBox="1"/>
          <p:nvPr/>
        </p:nvSpPr>
        <p:spPr>
          <a:xfrm>
            <a:off x="1218875" y="70452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C69D8D-216A-401B-A843-CDDBC5B95161}"/>
              </a:ext>
            </a:extLst>
          </p:cNvPr>
          <p:cNvSpPr txBox="1"/>
          <p:nvPr/>
        </p:nvSpPr>
        <p:spPr>
          <a:xfrm>
            <a:off x="3482946" y="66903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A45ACAE-3A90-4F41-9DC5-850CC3D0AA35}"/>
              </a:ext>
            </a:extLst>
          </p:cNvPr>
          <p:cNvSpPr txBox="1"/>
          <p:nvPr/>
        </p:nvSpPr>
        <p:spPr>
          <a:xfrm>
            <a:off x="1218875" y="286476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944D65-ECFF-49D2-AF6E-A99DFAEABC6F}"/>
              </a:ext>
            </a:extLst>
          </p:cNvPr>
          <p:cNvSpPr txBox="1"/>
          <p:nvPr/>
        </p:nvSpPr>
        <p:spPr>
          <a:xfrm>
            <a:off x="1765528" y="761394"/>
            <a:ext cx="644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MFC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658C50-3ADE-49D5-A398-E25843415A2C}"/>
              </a:ext>
            </a:extLst>
          </p:cNvPr>
          <p:cNvSpPr txBox="1"/>
          <p:nvPr/>
        </p:nvSpPr>
        <p:spPr>
          <a:xfrm>
            <a:off x="2370908" y="16290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FD31DA-2AAF-4396-9F6D-C6ACEE3F73A7}"/>
              </a:ext>
            </a:extLst>
          </p:cNvPr>
          <p:cNvSpPr txBox="1"/>
          <p:nvPr/>
        </p:nvSpPr>
        <p:spPr>
          <a:xfrm>
            <a:off x="1637738" y="316813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Knee Scorpion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F22B946-4346-4540-A811-7AC13DFC714C}"/>
              </a:ext>
            </a:extLst>
          </p:cNvPr>
          <p:cNvCxnSpPr>
            <a:cxnSpLocks/>
          </p:cNvCxnSpPr>
          <p:nvPr/>
        </p:nvCxnSpPr>
        <p:spPr>
          <a:xfrm flipH="1">
            <a:off x="1650923" y="3386417"/>
            <a:ext cx="244659" cy="27260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4F099A8-09C1-4544-99ED-2A81696275C1}"/>
              </a:ext>
            </a:extLst>
          </p:cNvPr>
          <p:cNvSpPr txBox="1"/>
          <p:nvPr/>
        </p:nvSpPr>
        <p:spPr>
          <a:xfrm>
            <a:off x="4028179" y="224824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#2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Ultrabraid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78EAAD2-344B-4DFC-917D-F6117041FF34}"/>
              </a:ext>
            </a:extLst>
          </p:cNvPr>
          <p:cNvCxnSpPr>
            <a:cxnSpLocks/>
          </p:cNvCxnSpPr>
          <p:nvPr/>
        </p:nvCxnSpPr>
        <p:spPr>
          <a:xfrm flipV="1">
            <a:off x="4739520" y="2026519"/>
            <a:ext cx="160843" cy="245431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CB73A87-3A64-4E4B-869E-ABBC98465404}"/>
              </a:ext>
            </a:extLst>
          </p:cNvPr>
          <p:cNvSpPr txBox="1"/>
          <p:nvPr/>
        </p:nvSpPr>
        <p:spPr>
          <a:xfrm>
            <a:off x="1951892" y="2426110"/>
            <a:ext cx="644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MTP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DC9C20-B46C-4A86-AD5F-EB3665F571ED}"/>
              </a:ext>
            </a:extLst>
          </p:cNvPr>
          <p:cNvSpPr txBox="1"/>
          <p:nvPr/>
        </p:nvSpPr>
        <p:spPr>
          <a:xfrm>
            <a:off x="4920647" y="182366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1B6764A-A674-4066-9ABB-6D2478BC8AA6}"/>
              </a:ext>
            </a:extLst>
          </p:cNvPr>
          <p:cNvSpPr txBox="1"/>
          <p:nvPr/>
        </p:nvSpPr>
        <p:spPr>
          <a:xfrm>
            <a:off x="2178757" y="386681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F5F1BD-1B01-4595-B56C-BE293837BE95}"/>
              </a:ext>
            </a:extLst>
          </p:cNvPr>
          <p:cNvSpPr txBox="1"/>
          <p:nvPr/>
        </p:nvSpPr>
        <p:spPr>
          <a:xfrm>
            <a:off x="3482946" y="286476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E04D00B-90BE-40EA-87EF-BFDD6457807C}"/>
              </a:ext>
            </a:extLst>
          </p:cNvPr>
          <p:cNvSpPr txBox="1"/>
          <p:nvPr/>
        </p:nvSpPr>
        <p:spPr>
          <a:xfrm>
            <a:off x="3895718" y="4417750"/>
            <a:ext cx="107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#2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TigerStick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86DEDD6-AFD4-4AAA-B5B7-FF8046F766D7}"/>
              </a:ext>
            </a:extLst>
          </p:cNvPr>
          <p:cNvSpPr txBox="1"/>
          <p:nvPr/>
        </p:nvSpPr>
        <p:spPr>
          <a:xfrm>
            <a:off x="4795431" y="379476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411C756-8D4A-41F4-8C2C-76A1B1481208}"/>
              </a:ext>
            </a:extLst>
          </p:cNvPr>
          <p:cNvSpPr txBox="1"/>
          <p:nvPr/>
        </p:nvSpPr>
        <p:spPr>
          <a:xfrm>
            <a:off x="4019493" y="3109418"/>
            <a:ext cx="644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MFC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E043963-B18F-4E2F-9FAB-B3651EBC53E1}"/>
              </a:ext>
            </a:extLst>
          </p:cNvPr>
          <p:cNvSpPr txBox="1"/>
          <p:nvPr/>
        </p:nvSpPr>
        <p:spPr>
          <a:xfrm>
            <a:off x="5178955" y="3600320"/>
            <a:ext cx="644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83C103D-F789-48DD-83C8-6E3205A61569}"/>
              </a:ext>
            </a:extLst>
          </p:cNvPr>
          <p:cNvCxnSpPr>
            <a:cxnSpLocks/>
          </p:cNvCxnSpPr>
          <p:nvPr/>
        </p:nvCxnSpPr>
        <p:spPr>
          <a:xfrm flipV="1">
            <a:off x="1123384" y="632436"/>
            <a:ext cx="0" cy="210849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DCC6F2C-C1AC-4CB7-9E0D-987BC1BF64FD}"/>
              </a:ext>
            </a:extLst>
          </p:cNvPr>
          <p:cNvSpPr txBox="1"/>
          <p:nvPr/>
        </p:nvSpPr>
        <p:spPr>
          <a:xfrm rot="16200000">
            <a:off x="-170035" y="1465478"/>
            <a:ext cx="210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-Fix-dependent modified Mason-Allen suture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AE52D5C-74A5-4E9B-A3C1-1E1EE544CCAB}"/>
              </a:ext>
            </a:extLst>
          </p:cNvPr>
          <p:cNvCxnSpPr>
            <a:cxnSpLocks/>
          </p:cNvCxnSpPr>
          <p:nvPr/>
        </p:nvCxnSpPr>
        <p:spPr>
          <a:xfrm flipV="1">
            <a:off x="1123384" y="2855144"/>
            <a:ext cx="0" cy="210849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2A4056E-1926-4590-B34C-C7FDDDB085C8}"/>
              </a:ext>
            </a:extLst>
          </p:cNvPr>
          <p:cNvSpPr txBox="1"/>
          <p:nvPr/>
        </p:nvSpPr>
        <p:spPr>
          <a:xfrm rot="16200000">
            <a:off x="-174096" y="3780519"/>
            <a:ext cx="2108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Two simple stitches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BB7516-A882-402C-AB13-53A2F2F9850D}"/>
              </a:ext>
            </a:extLst>
          </p:cNvPr>
          <p:cNvSpPr txBox="1"/>
          <p:nvPr/>
        </p:nvSpPr>
        <p:spPr>
          <a:xfrm>
            <a:off x="1990228" y="2934760"/>
            <a:ext cx="644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MFC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CABA4FE-6E1B-4DF5-89BC-71BE700F34E1}"/>
              </a:ext>
            </a:extLst>
          </p:cNvPr>
          <p:cNvSpPr txBox="1"/>
          <p:nvPr/>
        </p:nvSpPr>
        <p:spPr>
          <a:xfrm>
            <a:off x="3826500" y="875836"/>
            <a:ext cx="644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MFC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9164341-88B9-4FC9-9438-C391155B75A1}"/>
              </a:ext>
            </a:extLst>
          </p:cNvPr>
          <p:cNvSpPr txBox="1"/>
          <p:nvPr/>
        </p:nvSpPr>
        <p:spPr>
          <a:xfrm>
            <a:off x="3784347" y="1352015"/>
            <a:ext cx="778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-Fix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B01DFC6A-41B5-4F97-AD77-295066C75763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4173546" y="1629014"/>
            <a:ext cx="259710" cy="221724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3764CB0E-1FF5-46C6-AF51-A017C810AC91}"/>
              </a:ext>
            </a:extLst>
          </p:cNvPr>
          <p:cNvCxnSpPr>
            <a:cxnSpLocks/>
          </p:cNvCxnSpPr>
          <p:nvPr/>
        </p:nvCxnSpPr>
        <p:spPr>
          <a:xfrm>
            <a:off x="4471126" y="1578539"/>
            <a:ext cx="91618" cy="148834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5706A90-2DB8-420D-9D8A-9F39E4F4319E}"/>
              </a:ext>
            </a:extLst>
          </p:cNvPr>
          <p:cNvSpPr txBox="1"/>
          <p:nvPr/>
        </p:nvSpPr>
        <p:spPr>
          <a:xfrm>
            <a:off x="2070745" y="214661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#2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Ultrabraid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4D71119B-AB4C-4E2B-B10A-E0BA41054964}"/>
              </a:ext>
            </a:extLst>
          </p:cNvPr>
          <p:cNvCxnSpPr>
            <a:cxnSpLocks/>
          </p:cNvCxnSpPr>
          <p:nvPr/>
        </p:nvCxnSpPr>
        <p:spPr>
          <a:xfrm flipH="1" flipV="1">
            <a:off x="1823867" y="2120811"/>
            <a:ext cx="268722" cy="154171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0748EC4-12D5-436A-AAEE-90F65DBDCC11}"/>
              </a:ext>
            </a:extLst>
          </p:cNvPr>
          <p:cNvSpPr txBox="1"/>
          <p:nvPr/>
        </p:nvSpPr>
        <p:spPr>
          <a:xfrm>
            <a:off x="1376329" y="1081465"/>
            <a:ext cx="778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-Fix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5CC705EE-FF6F-4BEB-83D8-DBC8A3A7C06C}"/>
              </a:ext>
            </a:extLst>
          </p:cNvPr>
          <p:cNvCxnSpPr>
            <a:cxnSpLocks/>
          </p:cNvCxnSpPr>
          <p:nvPr/>
        </p:nvCxnSpPr>
        <p:spPr>
          <a:xfrm flipH="1">
            <a:off x="1602769" y="1358464"/>
            <a:ext cx="65156" cy="270616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5434B145-F6DE-4043-B8E9-E007DC185B53}"/>
              </a:ext>
            </a:extLst>
          </p:cNvPr>
          <p:cNvCxnSpPr>
            <a:cxnSpLocks/>
          </p:cNvCxnSpPr>
          <p:nvPr/>
        </p:nvCxnSpPr>
        <p:spPr>
          <a:xfrm flipV="1">
            <a:off x="4551455" y="4143813"/>
            <a:ext cx="50826" cy="27393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BFF8FF8D-AD01-42D7-8CDF-40B8DF68E244}"/>
              </a:ext>
            </a:extLst>
          </p:cNvPr>
          <p:cNvCxnSpPr>
            <a:cxnSpLocks/>
          </p:cNvCxnSpPr>
          <p:nvPr/>
        </p:nvCxnSpPr>
        <p:spPr>
          <a:xfrm flipV="1">
            <a:off x="4560514" y="4071767"/>
            <a:ext cx="259427" cy="345983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E83C2FC-5612-4B5B-B0C8-AF4DEB0EF3F3}"/>
              </a:ext>
            </a:extLst>
          </p:cNvPr>
          <p:cNvSpPr txBox="1"/>
          <p:nvPr/>
        </p:nvSpPr>
        <p:spPr>
          <a:xfrm>
            <a:off x="2058979" y="4417750"/>
            <a:ext cx="107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#2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TigerStick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3570F08D-AFDE-45DB-B329-6DE4C1AE2514}"/>
              </a:ext>
            </a:extLst>
          </p:cNvPr>
          <p:cNvCxnSpPr>
            <a:cxnSpLocks/>
          </p:cNvCxnSpPr>
          <p:nvPr/>
        </p:nvCxnSpPr>
        <p:spPr>
          <a:xfrm flipV="1">
            <a:off x="2702967" y="3908559"/>
            <a:ext cx="99448" cy="509191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3B3E0547-044F-4BED-8459-3AACFBA0D13D}"/>
              </a:ext>
            </a:extLst>
          </p:cNvPr>
          <p:cNvCxnSpPr>
            <a:cxnSpLocks/>
          </p:cNvCxnSpPr>
          <p:nvPr/>
        </p:nvCxnSpPr>
        <p:spPr>
          <a:xfrm flipV="1">
            <a:off x="2712124" y="4244758"/>
            <a:ext cx="95490" cy="172991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6B3C32B-9EFF-454A-AE31-93E95ECB4F3C}"/>
              </a:ext>
            </a:extLst>
          </p:cNvPr>
          <p:cNvSpPr txBox="1"/>
          <p:nvPr/>
        </p:nvSpPr>
        <p:spPr>
          <a:xfrm>
            <a:off x="1519006" y="4280781"/>
            <a:ext cx="644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MTP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11FEB3D-F386-423C-83B5-B28ED25EEA2D}"/>
              </a:ext>
            </a:extLst>
          </p:cNvPr>
          <p:cNvSpPr txBox="1"/>
          <p:nvPr/>
        </p:nvSpPr>
        <p:spPr>
          <a:xfrm>
            <a:off x="2874964" y="1123863"/>
            <a:ext cx="644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F062DCC1-40B9-41D9-997C-4AA02D9D487D}"/>
              </a:ext>
            </a:extLst>
          </p:cNvPr>
          <p:cNvSpPr txBox="1"/>
          <p:nvPr/>
        </p:nvSpPr>
        <p:spPr>
          <a:xfrm>
            <a:off x="5151843" y="1175995"/>
            <a:ext cx="644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8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3A32A084-AC2B-4D7B-A256-A553A2BB5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10000" contrast="10000"/>
          </a:blip>
          <a:srcRect l="7086" t="13238" r="16746" b="19845"/>
          <a:stretch/>
        </p:blipFill>
        <p:spPr>
          <a:xfrm>
            <a:off x="1791608" y="6084188"/>
            <a:ext cx="3249088" cy="28605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096EE49-4DB8-40BE-B120-89C2D6BE5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10000" contrast="10000"/>
          </a:blip>
          <a:srcRect l="11330" t="14480" r="18222" b="23843"/>
          <a:stretch/>
        </p:blipFill>
        <p:spPr>
          <a:xfrm>
            <a:off x="1791608" y="3182331"/>
            <a:ext cx="3249088" cy="285023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ED3E23A-E142-4CE6-8342-515E8F6750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10000" contrast="10000"/>
          </a:blip>
          <a:srcRect l="16564" t="33788" r="40246" b="32584"/>
          <a:stretch/>
        </p:blipFill>
        <p:spPr>
          <a:xfrm>
            <a:off x="1791614" y="609341"/>
            <a:ext cx="3249083" cy="252975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032A19-FC87-4249-AB06-E7ABEA9F7A30}"/>
              </a:ext>
            </a:extLst>
          </p:cNvPr>
          <p:cNvSpPr txBox="1"/>
          <p:nvPr/>
        </p:nvSpPr>
        <p:spPr>
          <a:xfrm>
            <a:off x="2539055" y="5595594"/>
            <a:ext cx="1925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(%)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908CEF7-6F16-408E-AEAF-7FBDC4F43668}"/>
              </a:ext>
            </a:extLst>
          </p:cNvPr>
          <p:cNvCxnSpPr>
            <a:cxnSpLocks/>
          </p:cNvCxnSpPr>
          <p:nvPr/>
        </p:nvCxnSpPr>
        <p:spPr>
          <a:xfrm>
            <a:off x="3008091" y="5595258"/>
            <a:ext cx="987573" cy="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676911D-1C37-483A-89FC-939038EE47E4}"/>
              </a:ext>
            </a:extLst>
          </p:cNvPr>
          <p:cNvCxnSpPr>
            <a:cxnSpLocks/>
          </p:cNvCxnSpPr>
          <p:nvPr/>
        </p:nvCxnSpPr>
        <p:spPr>
          <a:xfrm>
            <a:off x="2060434" y="3718468"/>
            <a:ext cx="0" cy="106861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EC5B0C-64EA-402A-9CF5-4F8647FAF162}"/>
              </a:ext>
            </a:extLst>
          </p:cNvPr>
          <p:cNvSpPr txBox="1"/>
          <p:nvPr/>
        </p:nvSpPr>
        <p:spPr>
          <a:xfrm rot="16200000">
            <a:off x="944489" y="4121900"/>
            <a:ext cx="1925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(%)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DE272F-1212-4385-82D8-826297FC1F79}"/>
              </a:ext>
            </a:extLst>
          </p:cNvPr>
          <p:cNvSpPr txBox="1"/>
          <p:nvPr/>
        </p:nvSpPr>
        <p:spPr>
          <a:xfrm>
            <a:off x="2319800" y="3364586"/>
            <a:ext cx="25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E6A1A8-03F2-40A9-B19A-E58728206470}"/>
              </a:ext>
            </a:extLst>
          </p:cNvPr>
          <p:cNvSpPr txBox="1"/>
          <p:nvPr/>
        </p:nvSpPr>
        <p:spPr>
          <a:xfrm>
            <a:off x="1846534" y="4898667"/>
            <a:ext cx="370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605184-5033-4E33-9E24-41DDD78313A6}"/>
              </a:ext>
            </a:extLst>
          </p:cNvPr>
          <p:cNvSpPr txBox="1"/>
          <p:nvPr/>
        </p:nvSpPr>
        <p:spPr>
          <a:xfrm>
            <a:off x="2110469" y="3298865"/>
            <a:ext cx="3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A371EF5-C38F-40E0-8C4F-DD3799AE3C77}"/>
              </a:ext>
            </a:extLst>
          </p:cNvPr>
          <p:cNvSpPr txBox="1"/>
          <p:nvPr/>
        </p:nvSpPr>
        <p:spPr>
          <a:xfrm>
            <a:off x="1764398" y="5327971"/>
            <a:ext cx="525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673531-DC9C-45F7-8D5A-73C9ADF28C77}"/>
              </a:ext>
            </a:extLst>
          </p:cNvPr>
          <p:cNvSpPr txBox="1"/>
          <p:nvPr/>
        </p:nvSpPr>
        <p:spPr>
          <a:xfrm>
            <a:off x="4579439" y="5457182"/>
            <a:ext cx="525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6AFD20-797F-4F79-B485-28131FBC308E}"/>
              </a:ext>
            </a:extLst>
          </p:cNvPr>
          <p:cNvSpPr txBox="1"/>
          <p:nvPr/>
        </p:nvSpPr>
        <p:spPr>
          <a:xfrm>
            <a:off x="2110459" y="5457181"/>
            <a:ext cx="370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21A93EA-23FA-4450-9720-391996A3EDB6}"/>
              </a:ext>
            </a:extLst>
          </p:cNvPr>
          <p:cNvSpPr txBox="1"/>
          <p:nvPr/>
        </p:nvSpPr>
        <p:spPr>
          <a:xfrm>
            <a:off x="1765778" y="3146630"/>
            <a:ext cx="370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F980EB6-AD80-40B7-BB94-4BA36C58965F}"/>
              </a:ext>
            </a:extLst>
          </p:cNvPr>
          <p:cNvSpPr txBox="1"/>
          <p:nvPr/>
        </p:nvSpPr>
        <p:spPr>
          <a:xfrm>
            <a:off x="2017971" y="3364586"/>
            <a:ext cx="307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70A4668-4BEE-4C72-817D-C88F939196C6}"/>
              </a:ext>
            </a:extLst>
          </p:cNvPr>
          <p:cNvSpPr txBox="1"/>
          <p:nvPr/>
        </p:nvSpPr>
        <p:spPr>
          <a:xfrm>
            <a:off x="3099236" y="3356198"/>
            <a:ext cx="370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667C4A-1541-4D10-8DB6-9E93F8D1AAC5}"/>
              </a:ext>
            </a:extLst>
          </p:cNvPr>
          <p:cNvSpPr txBox="1"/>
          <p:nvPr/>
        </p:nvSpPr>
        <p:spPr>
          <a:xfrm>
            <a:off x="1846534" y="5050064"/>
            <a:ext cx="370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F6E28C-C5BD-4FD5-8AD2-74206B698862}"/>
              </a:ext>
            </a:extLst>
          </p:cNvPr>
          <p:cNvSpPr txBox="1"/>
          <p:nvPr/>
        </p:nvSpPr>
        <p:spPr>
          <a:xfrm>
            <a:off x="1846534" y="5167674"/>
            <a:ext cx="370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57A63CA-5F2E-4021-B21C-252B897E427E}"/>
              </a:ext>
            </a:extLst>
          </p:cNvPr>
          <p:cNvGrpSpPr>
            <a:grpSpLocks noChangeAspect="1"/>
          </p:cNvGrpSpPr>
          <p:nvPr/>
        </p:nvGrpSpPr>
        <p:grpSpPr>
          <a:xfrm>
            <a:off x="3537210" y="1946065"/>
            <a:ext cx="512276" cy="525246"/>
            <a:chOff x="3419836" y="1766133"/>
            <a:chExt cx="785191" cy="805070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E155BDD8-85A6-4F0D-AFB9-9162C9D64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7390" y="1799449"/>
              <a:ext cx="582907" cy="582907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608E9A96-528C-4DC1-AB98-272D3E191F15}"/>
                </a:ext>
              </a:extLst>
            </p:cNvPr>
            <p:cNvSpPr/>
            <p:nvPr/>
          </p:nvSpPr>
          <p:spPr>
            <a:xfrm>
              <a:off x="3896914" y="1766133"/>
              <a:ext cx="308113" cy="397565"/>
            </a:xfrm>
            <a:custGeom>
              <a:avLst/>
              <a:gdLst>
                <a:gd name="connsiteX0" fmla="*/ 0 w 308113"/>
                <a:gd name="connsiteY0" fmla="*/ 0 h 397565"/>
                <a:gd name="connsiteX1" fmla="*/ 64604 w 308113"/>
                <a:gd name="connsiteY1" fmla="*/ 19878 h 397565"/>
                <a:gd name="connsiteX2" fmla="*/ 129209 w 308113"/>
                <a:gd name="connsiteY2" fmla="*/ 84483 h 397565"/>
                <a:gd name="connsiteX3" fmla="*/ 168965 w 308113"/>
                <a:gd name="connsiteY3" fmla="*/ 139148 h 397565"/>
                <a:gd name="connsiteX4" fmla="*/ 193813 w 308113"/>
                <a:gd name="connsiteY4" fmla="*/ 178904 h 397565"/>
                <a:gd name="connsiteX5" fmla="*/ 228600 w 308113"/>
                <a:gd name="connsiteY5" fmla="*/ 233570 h 397565"/>
                <a:gd name="connsiteX6" fmla="*/ 248478 w 308113"/>
                <a:gd name="connsiteY6" fmla="*/ 293204 h 397565"/>
                <a:gd name="connsiteX7" fmla="*/ 293204 w 308113"/>
                <a:gd name="connsiteY7" fmla="*/ 367748 h 397565"/>
                <a:gd name="connsiteX8" fmla="*/ 308113 w 308113"/>
                <a:gd name="connsiteY8" fmla="*/ 397565 h 39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113" h="397565">
                  <a:moveTo>
                    <a:pt x="0" y="0"/>
                  </a:moveTo>
                  <a:cubicBezTo>
                    <a:pt x="21534" y="2899"/>
                    <a:pt x="43069" y="5798"/>
                    <a:pt x="64604" y="19878"/>
                  </a:cubicBezTo>
                  <a:cubicBezTo>
                    <a:pt x="86139" y="33958"/>
                    <a:pt x="111815" y="64605"/>
                    <a:pt x="129209" y="84483"/>
                  </a:cubicBezTo>
                  <a:cubicBezTo>
                    <a:pt x="146603" y="104361"/>
                    <a:pt x="158198" y="123411"/>
                    <a:pt x="168965" y="139148"/>
                  </a:cubicBezTo>
                  <a:cubicBezTo>
                    <a:pt x="179732" y="154885"/>
                    <a:pt x="183874" y="163167"/>
                    <a:pt x="193813" y="178904"/>
                  </a:cubicBezTo>
                  <a:cubicBezTo>
                    <a:pt x="203752" y="194641"/>
                    <a:pt x="219489" y="214520"/>
                    <a:pt x="228600" y="233570"/>
                  </a:cubicBezTo>
                  <a:cubicBezTo>
                    <a:pt x="237711" y="252620"/>
                    <a:pt x="237711" y="270841"/>
                    <a:pt x="248478" y="293204"/>
                  </a:cubicBezTo>
                  <a:cubicBezTo>
                    <a:pt x="259245" y="315567"/>
                    <a:pt x="283265" y="350355"/>
                    <a:pt x="293204" y="367748"/>
                  </a:cubicBezTo>
                  <a:cubicBezTo>
                    <a:pt x="303143" y="385141"/>
                    <a:pt x="305628" y="391353"/>
                    <a:pt x="308113" y="397565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3743BBF5-CF04-424D-853B-4F2185567EE0}"/>
                </a:ext>
              </a:extLst>
            </p:cNvPr>
            <p:cNvSpPr/>
            <p:nvPr/>
          </p:nvSpPr>
          <p:spPr>
            <a:xfrm>
              <a:off x="3419836" y="1781042"/>
              <a:ext cx="233569" cy="442291"/>
            </a:xfrm>
            <a:custGeom>
              <a:avLst/>
              <a:gdLst>
                <a:gd name="connsiteX0" fmla="*/ 0 w 233569"/>
                <a:gd name="connsiteY0" fmla="*/ 442291 h 442291"/>
                <a:gd name="connsiteX1" fmla="*/ 24848 w 233569"/>
                <a:gd name="connsiteY1" fmla="*/ 347869 h 442291"/>
                <a:gd name="connsiteX2" fmla="*/ 44726 w 233569"/>
                <a:gd name="connsiteY2" fmla="*/ 298174 h 442291"/>
                <a:gd name="connsiteX3" fmla="*/ 89452 w 233569"/>
                <a:gd name="connsiteY3" fmla="*/ 203752 h 442291"/>
                <a:gd name="connsiteX4" fmla="*/ 104361 w 233569"/>
                <a:gd name="connsiteY4" fmla="*/ 144117 h 442291"/>
                <a:gd name="connsiteX5" fmla="*/ 129209 w 233569"/>
                <a:gd name="connsiteY5" fmla="*/ 94422 h 442291"/>
                <a:gd name="connsiteX6" fmla="*/ 154056 w 233569"/>
                <a:gd name="connsiteY6" fmla="*/ 74543 h 442291"/>
                <a:gd name="connsiteX7" fmla="*/ 178904 w 233569"/>
                <a:gd name="connsiteY7" fmla="*/ 39756 h 442291"/>
                <a:gd name="connsiteX8" fmla="*/ 203752 w 233569"/>
                <a:gd name="connsiteY8" fmla="*/ 14908 h 442291"/>
                <a:gd name="connsiteX9" fmla="*/ 233569 w 233569"/>
                <a:gd name="connsiteY9" fmla="*/ 0 h 44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569" h="442291">
                  <a:moveTo>
                    <a:pt x="0" y="442291"/>
                  </a:moveTo>
                  <a:cubicBezTo>
                    <a:pt x="8697" y="407089"/>
                    <a:pt x="17394" y="371888"/>
                    <a:pt x="24848" y="347869"/>
                  </a:cubicBezTo>
                  <a:cubicBezTo>
                    <a:pt x="32302" y="323850"/>
                    <a:pt x="33959" y="322193"/>
                    <a:pt x="44726" y="298174"/>
                  </a:cubicBezTo>
                  <a:cubicBezTo>
                    <a:pt x="55493" y="274154"/>
                    <a:pt x="79513" y="229428"/>
                    <a:pt x="89452" y="203752"/>
                  </a:cubicBezTo>
                  <a:cubicBezTo>
                    <a:pt x="99391" y="178076"/>
                    <a:pt x="97735" y="162339"/>
                    <a:pt x="104361" y="144117"/>
                  </a:cubicBezTo>
                  <a:cubicBezTo>
                    <a:pt x="110987" y="125895"/>
                    <a:pt x="129209" y="94422"/>
                    <a:pt x="129209" y="94422"/>
                  </a:cubicBezTo>
                  <a:cubicBezTo>
                    <a:pt x="137491" y="82826"/>
                    <a:pt x="145774" y="83654"/>
                    <a:pt x="154056" y="74543"/>
                  </a:cubicBezTo>
                  <a:cubicBezTo>
                    <a:pt x="162338" y="65432"/>
                    <a:pt x="170621" y="49695"/>
                    <a:pt x="178904" y="39756"/>
                  </a:cubicBezTo>
                  <a:cubicBezTo>
                    <a:pt x="187187" y="29817"/>
                    <a:pt x="194641" y="21534"/>
                    <a:pt x="203752" y="14908"/>
                  </a:cubicBezTo>
                  <a:cubicBezTo>
                    <a:pt x="212863" y="8282"/>
                    <a:pt x="223216" y="4141"/>
                    <a:pt x="233569" y="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D77081E3-D5FB-40E5-8B09-8F5E77F0B8A2}"/>
                </a:ext>
              </a:extLst>
            </p:cNvPr>
            <p:cNvSpPr/>
            <p:nvPr/>
          </p:nvSpPr>
          <p:spPr>
            <a:xfrm>
              <a:off x="3479473" y="2357143"/>
              <a:ext cx="698233" cy="214060"/>
            </a:xfrm>
            <a:custGeom>
              <a:avLst/>
              <a:gdLst>
                <a:gd name="connsiteX0" fmla="*/ 0 w 698233"/>
                <a:gd name="connsiteY0" fmla="*/ 214060 h 214060"/>
                <a:gd name="connsiteX1" fmla="*/ 134179 w 698233"/>
                <a:gd name="connsiteY1" fmla="*/ 94790 h 214060"/>
                <a:gd name="connsiteX2" fmla="*/ 208722 w 698233"/>
                <a:gd name="connsiteY2" fmla="*/ 69942 h 214060"/>
                <a:gd name="connsiteX3" fmla="*/ 298174 w 698233"/>
                <a:gd name="connsiteY3" fmla="*/ 50064 h 214060"/>
                <a:gd name="connsiteX4" fmla="*/ 357809 w 698233"/>
                <a:gd name="connsiteY4" fmla="*/ 25216 h 214060"/>
                <a:gd name="connsiteX5" fmla="*/ 452231 w 698233"/>
                <a:gd name="connsiteY5" fmla="*/ 20247 h 214060"/>
                <a:gd name="connsiteX6" fmla="*/ 506896 w 698233"/>
                <a:gd name="connsiteY6" fmla="*/ 5338 h 214060"/>
                <a:gd name="connsiteX7" fmla="*/ 556592 w 698233"/>
                <a:gd name="connsiteY7" fmla="*/ 368 h 214060"/>
                <a:gd name="connsiteX8" fmla="*/ 685800 w 698233"/>
                <a:gd name="connsiteY8" fmla="*/ 368 h 214060"/>
                <a:gd name="connsiteX9" fmla="*/ 685800 w 698233"/>
                <a:gd name="connsiteY9" fmla="*/ 5338 h 21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233" h="214060">
                  <a:moveTo>
                    <a:pt x="0" y="214060"/>
                  </a:moveTo>
                  <a:cubicBezTo>
                    <a:pt x="49696" y="166435"/>
                    <a:pt x="99392" y="118810"/>
                    <a:pt x="134179" y="94790"/>
                  </a:cubicBezTo>
                  <a:cubicBezTo>
                    <a:pt x="168966" y="70770"/>
                    <a:pt x="181390" y="77396"/>
                    <a:pt x="208722" y="69942"/>
                  </a:cubicBezTo>
                  <a:cubicBezTo>
                    <a:pt x="236055" y="62488"/>
                    <a:pt x="273326" y="57518"/>
                    <a:pt x="298174" y="50064"/>
                  </a:cubicBezTo>
                  <a:cubicBezTo>
                    <a:pt x="323022" y="42610"/>
                    <a:pt x="332133" y="30185"/>
                    <a:pt x="357809" y="25216"/>
                  </a:cubicBezTo>
                  <a:cubicBezTo>
                    <a:pt x="383485" y="20247"/>
                    <a:pt x="427383" y="23560"/>
                    <a:pt x="452231" y="20247"/>
                  </a:cubicBezTo>
                  <a:cubicBezTo>
                    <a:pt x="477079" y="16934"/>
                    <a:pt x="489503" y="8651"/>
                    <a:pt x="506896" y="5338"/>
                  </a:cubicBezTo>
                  <a:cubicBezTo>
                    <a:pt x="524289" y="2025"/>
                    <a:pt x="526775" y="1196"/>
                    <a:pt x="556592" y="368"/>
                  </a:cubicBezTo>
                  <a:cubicBezTo>
                    <a:pt x="586409" y="-460"/>
                    <a:pt x="685800" y="368"/>
                    <a:pt x="685800" y="368"/>
                  </a:cubicBezTo>
                  <a:cubicBezTo>
                    <a:pt x="707335" y="1196"/>
                    <a:pt x="696567" y="3267"/>
                    <a:pt x="685800" y="5338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A627461-68CF-43E6-87AE-986724DF0F49}"/>
              </a:ext>
            </a:extLst>
          </p:cNvPr>
          <p:cNvSpPr txBox="1"/>
          <p:nvPr/>
        </p:nvSpPr>
        <p:spPr>
          <a:xfrm>
            <a:off x="1768010" y="609676"/>
            <a:ext cx="370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441183-2CBC-4E58-B024-BCC72C7B055D}"/>
              </a:ext>
            </a:extLst>
          </p:cNvPr>
          <p:cNvSpPr txBox="1"/>
          <p:nvPr/>
        </p:nvSpPr>
        <p:spPr>
          <a:xfrm>
            <a:off x="2539055" y="8508804"/>
            <a:ext cx="1925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(%)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6EC6ACE-CF7C-4658-88C7-55D419122BBF}"/>
              </a:ext>
            </a:extLst>
          </p:cNvPr>
          <p:cNvCxnSpPr>
            <a:cxnSpLocks/>
          </p:cNvCxnSpPr>
          <p:nvPr/>
        </p:nvCxnSpPr>
        <p:spPr>
          <a:xfrm>
            <a:off x="3008091" y="8508468"/>
            <a:ext cx="987573" cy="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39056DB5-069E-4533-8F15-B1AAAB87373F}"/>
              </a:ext>
            </a:extLst>
          </p:cNvPr>
          <p:cNvCxnSpPr>
            <a:cxnSpLocks/>
          </p:cNvCxnSpPr>
          <p:nvPr/>
        </p:nvCxnSpPr>
        <p:spPr>
          <a:xfrm>
            <a:off x="2060434" y="6631678"/>
            <a:ext cx="0" cy="106861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3A912F2-F8F8-49F8-9775-ECA6C6FC371B}"/>
              </a:ext>
            </a:extLst>
          </p:cNvPr>
          <p:cNvSpPr txBox="1"/>
          <p:nvPr/>
        </p:nvSpPr>
        <p:spPr>
          <a:xfrm rot="16200000">
            <a:off x="944489" y="7035110"/>
            <a:ext cx="1925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(%)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3E2B77B-8019-42B9-AA28-D8B4FC26E0D9}"/>
              </a:ext>
            </a:extLst>
          </p:cNvPr>
          <p:cNvSpPr txBox="1"/>
          <p:nvPr/>
        </p:nvSpPr>
        <p:spPr>
          <a:xfrm>
            <a:off x="2324293" y="6277796"/>
            <a:ext cx="307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8863258-F9C9-4EC8-8E10-444B11DD59A3}"/>
              </a:ext>
            </a:extLst>
          </p:cNvPr>
          <p:cNvSpPr txBox="1"/>
          <p:nvPr/>
        </p:nvSpPr>
        <p:spPr>
          <a:xfrm>
            <a:off x="1965686" y="7811877"/>
            <a:ext cx="370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543FFA8-9BE9-4859-9B56-1FF3336C4010}"/>
              </a:ext>
            </a:extLst>
          </p:cNvPr>
          <p:cNvSpPr txBox="1"/>
          <p:nvPr/>
        </p:nvSpPr>
        <p:spPr>
          <a:xfrm>
            <a:off x="2110469" y="6212075"/>
            <a:ext cx="3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CFFE616-10A6-4071-BC84-70B1C3A213BE}"/>
              </a:ext>
            </a:extLst>
          </p:cNvPr>
          <p:cNvSpPr txBox="1"/>
          <p:nvPr/>
        </p:nvSpPr>
        <p:spPr>
          <a:xfrm>
            <a:off x="1815041" y="8241181"/>
            <a:ext cx="525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9CB0AFD-F570-45D3-B7EE-2CCD43A92206}"/>
              </a:ext>
            </a:extLst>
          </p:cNvPr>
          <p:cNvSpPr txBox="1"/>
          <p:nvPr/>
        </p:nvSpPr>
        <p:spPr>
          <a:xfrm>
            <a:off x="4579439" y="8370392"/>
            <a:ext cx="525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B6530C-A24D-4F9A-BA29-EC5E4012616D}"/>
              </a:ext>
            </a:extLst>
          </p:cNvPr>
          <p:cNvSpPr txBox="1"/>
          <p:nvPr/>
        </p:nvSpPr>
        <p:spPr>
          <a:xfrm>
            <a:off x="2110459" y="8370391"/>
            <a:ext cx="370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B2ADD86-D7AE-4DA5-AA8E-0ACDAD7A4B24}"/>
              </a:ext>
            </a:extLst>
          </p:cNvPr>
          <p:cNvSpPr txBox="1"/>
          <p:nvPr/>
        </p:nvSpPr>
        <p:spPr>
          <a:xfrm>
            <a:off x="1765778" y="6059840"/>
            <a:ext cx="370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2D40177-EC8A-45E9-A342-E331DBAB7DAB}"/>
              </a:ext>
            </a:extLst>
          </p:cNvPr>
          <p:cNvSpPr txBox="1"/>
          <p:nvPr/>
        </p:nvSpPr>
        <p:spPr>
          <a:xfrm>
            <a:off x="3099236" y="6277796"/>
            <a:ext cx="370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01B4981-2F80-4B83-9A15-D3C3C9508063}"/>
              </a:ext>
            </a:extLst>
          </p:cNvPr>
          <p:cNvSpPr txBox="1"/>
          <p:nvPr/>
        </p:nvSpPr>
        <p:spPr>
          <a:xfrm>
            <a:off x="1965686" y="7984127"/>
            <a:ext cx="370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491459B-63A3-4A4A-93F1-F066C7072A6E}"/>
              </a:ext>
            </a:extLst>
          </p:cNvPr>
          <p:cNvSpPr txBox="1"/>
          <p:nvPr/>
        </p:nvSpPr>
        <p:spPr>
          <a:xfrm>
            <a:off x="1965686" y="8116632"/>
            <a:ext cx="370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4933AF5-5A42-4E59-9997-8C66D7A099BD}"/>
              </a:ext>
            </a:extLst>
          </p:cNvPr>
          <p:cNvSpPr txBox="1"/>
          <p:nvPr/>
        </p:nvSpPr>
        <p:spPr>
          <a:xfrm>
            <a:off x="1951892" y="9415074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F59ED11-4896-4A57-A107-56672CCE6217}"/>
              </a:ext>
            </a:extLst>
          </p:cNvPr>
          <p:cNvCxnSpPr/>
          <p:nvPr/>
        </p:nvCxnSpPr>
        <p:spPr>
          <a:xfrm flipH="1">
            <a:off x="1965686" y="2159065"/>
            <a:ext cx="1818701" cy="360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9800B17-D14E-4E9A-950A-56D54E3E2235}"/>
              </a:ext>
            </a:extLst>
          </p:cNvPr>
          <p:cNvSpPr/>
          <p:nvPr/>
        </p:nvSpPr>
        <p:spPr>
          <a:xfrm>
            <a:off x="2352062" y="2354397"/>
            <a:ext cx="144000" cy="1440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CB3FBC68-4F9E-4CAA-B1E3-26BE90793C4B}"/>
              </a:ext>
            </a:extLst>
          </p:cNvPr>
          <p:cNvSpPr/>
          <p:nvPr/>
        </p:nvSpPr>
        <p:spPr>
          <a:xfrm>
            <a:off x="1905327" y="2426397"/>
            <a:ext cx="144773" cy="144000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EEC915C-6576-4F0C-81A2-7C95A06CAC08}"/>
              </a:ext>
            </a:extLst>
          </p:cNvPr>
          <p:cNvSpPr txBox="1"/>
          <p:nvPr/>
        </p:nvSpPr>
        <p:spPr>
          <a:xfrm>
            <a:off x="3701999" y="2391342"/>
            <a:ext cx="86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A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6C5A58A-037F-4865-ACF5-C36D1FF597CB}"/>
              </a:ext>
            </a:extLst>
          </p:cNvPr>
          <p:cNvSpPr txBox="1"/>
          <p:nvPr/>
        </p:nvSpPr>
        <p:spPr>
          <a:xfrm>
            <a:off x="2435348" y="2665823"/>
            <a:ext cx="86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I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4C0D74F-BA82-4D53-9ED6-867811FC051D}"/>
              </a:ext>
            </a:extLst>
          </p:cNvPr>
          <p:cNvSpPr txBox="1"/>
          <p:nvPr/>
        </p:nvSpPr>
        <p:spPr>
          <a:xfrm>
            <a:off x="1836723" y="1993984"/>
            <a:ext cx="86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E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7763E155-9815-4572-9DF3-FB22D4520E18}"/>
              </a:ext>
            </a:extLst>
          </p:cNvPr>
          <p:cNvCxnSpPr/>
          <p:nvPr/>
        </p:nvCxnSpPr>
        <p:spPr>
          <a:xfrm flipH="1" flipV="1">
            <a:off x="3791006" y="2160333"/>
            <a:ext cx="140184" cy="2660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27EF8E3E-CD09-480C-B3BA-2E25015B872E}"/>
              </a:ext>
            </a:extLst>
          </p:cNvPr>
          <p:cNvCxnSpPr/>
          <p:nvPr/>
        </p:nvCxnSpPr>
        <p:spPr>
          <a:xfrm flipH="1" flipV="1">
            <a:off x="2418925" y="2438362"/>
            <a:ext cx="140184" cy="2660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EA664C0B-80E9-4E2B-ABA7-7CE3F8919152}"/>
              </a:ext>
            </a:extLst>
          </p:cNvPr>
          <p:cNvCxnSpPr>
            <a:cxnSpLocks/>
          </p:cNvCxnSpPr>
          <p:nvPr/>
        </p:nvCxnSpPr>
        <p:spPr>
          <a:xfrm flipH="1">
            <a:off x="1970059" y="2258808"/>
            <a:ext cx="140400" cy="2664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32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A312F1-E411-487F-A533-93A69A03DC5D}"/>
              </a:ext>
            </a:extLst>
          </p:cNvPr>
          <p:cNvSpPr txBox="1"/>
          <p:nvPr/>
        </p:nvSpPr>
        <p:spPr>
          <a:xfrm>
            <a:off x="1951892" y="9415074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DEB79A-A01B-4FFA-AB4B-EF62FAF7C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37" y="0"/>
            <a:ext cx="2358727" cy="94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0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1259</TotalTime>
  <Words>83</Words>
  <Application>Microsoft Office PowerPoint</Application>
  <PresentationFormat>A4 210 x 297 mm</PresentationFormat>
  <Paragraphs>58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 okazaki</dc:creator>
  <cp:lastModifiedBy>粕谷 美紀</cp:lastModifiedBy>
  <cp:revision>80</cp:revision>
  <dcterms:created xsi:type="dcterms:W3CDTF">2018-11-15T08:21:37Z</dcterms:created>
  <dcterms:modified xsi:type="dcterms:W3CDTF">2020-05-18T00:39:48Z</dcterms:modified>
</cp:coreProperties>
</file>